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23A"/>
    <a:srgbClr val="BC3281"/>
    <a:srgbClr val="5819D5"/>
    <a:srgbClr val="C9253C"/>
    <a:srgbClr val="41AD8C"/>
    <a:srgbClr val="376C8D"/>
    <a:srgbClr val="579782"/>
    <a:srgbClr val="DFE40A"/>
    <a:srgbClr val="F0F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30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332656"/>
            <a:ext cx="7772400" cy="1152127"/>
          </a:xfrm>
        </p:spPr>
        <p:txBody>
          <a:bodyPr/>
          <a:lstStyle>
            <a:lvl1pPr>
              <a:defRPr baseline="0">
                <a:ln w="3175"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35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bevel/>
                </a:ln>
              </a:defRPr>
            </a:lvl1pPr>
          </a:lstStyle>
          <a:p>
            <a:r>
              <a:rPr lang="ru-RU" dirty="0" smtClean="0"/>
              <a:t>День счастья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9952" y="1647767"/>
            <a:ext cx="4608512" cy="584775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baseline="0">
                <a:ln w="3175">
                  <a:solidFill>
                    <a:schemeClr val="accent1"/>
                  </a:solidFill>
                  <a:bevel/>
                </a:ln>
                <a:solidFill>
                  <a:srgbClr val="DFE4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Счастливый денёк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06" y="1628800"/>
            <a:ext cx="573325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9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8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2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1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 trans="91000"/>
                    </a14:imgEffect>
                    <a14:imgEffect>
                      <a14:sharpenSoften amount="-50000"/>
                    </a14:imgEffect>
                    <a14:imgEffect>
                      <a14:brightnessContrast bright="2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9432"/>
            <a:ext cx="9144000" cy="7920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  <a14:imgEffect>
                      <a14:colorTemperature colorTemp="51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-819472"/>
            <a:ext cx="4482331" cy="4517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95244" flipH="1">
            <a:off x="948333" y="-256082"/>
            <a:ext cx="2016965" cy="3697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День Счастья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6274">
            <a:off x="-133216" y="4011281"/>
            <a:ext cx="3788502" cy="2437298"/>
          </a:xfrm>
          <a:prstGeom prst="rect">
            <a:avLst/>
          </a:prstGeom>
          <a:effectLst>
            <a:outerShdw blurRad="38100" dist="88900" dir="5400000" sx="102000" sy="102000" algn="tr" rotWithShape="0">
              <a:srgbClr val="DFE40A">
                <a:alpha val="4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4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8000" b="1" i="0" kern="1200" spc="300" baseline="0">
          <a:solidFill>
            <a:srgbClr val="DFE4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Добрый вечер!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524656"/>
            <a:ext cx="6264696" cy="830997"/>
          </a:xfrm>
        </p:spPr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Мы рады Вас видеть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кофка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какофка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1177"/>
            <a:ext cx="8229600" cy="35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5819D5"/>
                </a:solidFill>
              </a:rPr>
              <a:t>диведь</a:t>
            </a:r>
            <a:endParaRPr lang="ru-RU" dirty="0">
              <a:solidFill>
                <a:srgbClr val="5819D5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55" y="1600199"/>
            <a:ext cx="4508761" cy="526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аван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9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C223A"/>
                </a:solidFill>
              </a:rPr>
              <a:t>и</a:t>
            </a:r>
            <a:r>
              <a:rPr lang="ru-RU" dirty="0" err="1" smtClean="0">
                <a:solidFill>
                  <a:srgbClr val="CC223A"/>
                </a:solidFill>
              </a:rPr>
              <a:t>точки</a:t>
            </a:r>
            <a:r>
              <a:rPr lang="ru-RU" dirty="0" smtClean="0">
                <a:solidFill>
                  <a:srgbClr val="CC223A"/>
                </a:solidFill>
              </a:rPr>
              <a:t>, </a:t>
            </a:r>
            <a:r>
              <a:rPr lang="ru-RU" dirty="0" err="1" smtClean="0">
                <a:solidFill>
                  <a:srgbClr val="CC223A"/>
                </a:solidFill>
              </a:rPr>
              <a:t>аточки</a:t>
            </a:r>
            <a:endParaRPr lang="ru-RU" dirty="0">
              <a:solidFill>
                <a:srgbClr val="CC223A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13" y="1600200"/>
            <a:ext cx="69407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выпки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1921499" y="1916832"/>
            <a:ext cx="5409105" cy="35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сик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возик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08" y="1600200"/>
            <a:ext cx="43901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2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073008" cy="1786210"/>
          </a:xfrm>
        </p:spPr>
        <p:txBody>
          <a:bodyPr/>
          <a:lstStyle/>
          <a:p>
            <a:r>
              <a:rPr lang="ru-RU" dirty="0" err="1">
                <a:solidFill>
                  <a:srgbClr val="41AD8C"/>
                </a:solidFill>
              </a:rPr>
              <a:t>к</a:t>
            </a:r>
            <a:r>
              <a:rPr lang="ru-RU" dirty="0" err="1" smtClean="0">
                <a:solidFill>
                  <a:srgbClr val="41AD8C"/>
                </a:solidFill>
              </a:rPr>
              <a:t>алашка</a:t>
            </a:r>
            <a:r>
              <a:rPr lang="ru-RU" dirty="0" smtClean="0">
                <a:solidFill>
                  <a:srgbClr val="41AD8C"/>
                </a:solidFill>
              </a:rPr>
              <a:t>, </a:t>
            </a:r>
            <a:r>
              <a:rPr lang="ru-RU" dirty="0" err="1" smtClean="0">
                <a:solidFill>
                  <a:srgbClr val="41AD8C"/>
                </a:solidFill>
              </a:rPr>
              <a:t>елевашка</a:t>
            </a:r>
            <a:endParaRPr lang="ru-RU" dirty="0">
              <a:solidFill>
                <a:srgbClr val="41AD8C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6411" b="2971"/>
          <a:stretch/>
        </p:blipFill>
        <p:spPr bwMode="auto">
          <a:xfrm>
            <a:off x="2411760" y="2348880"/>
            <a:ext cx="4626223" cy="410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C9253C"/>
                </a:solidFill>
              </a:rPr>
              <a:t>б</a:t>
            </a:r>
            <a:r>
              <a:rPr lang="ru-RU" dirty="0" err="1" smtClean="0">
                <a:solidFill>
                  <a:srgbClr val="C9253C"/>
                </a:solidFill>
              </a:rPr>
              <a:t>отоит</a:t>
            </a:r>
            <a:r>
              <a:rPr lang="ru-RU" dirty="0" smtClean="0">
                <a:solidFill>
                  <a:srgbClr val="C9253C"/>
                </a:solidFill>
              </a:rPr>
              <a:t>, </a:t>
            </a:r>
            <a:r>
              <a:rPr lang="ru-RU" dirty="0" err="1" smtClean="0">
                <a:solidFill>
                  <a:srgbClr val="C9253C"/>
                </a:solidFill>
              </a:rPr>
              <a:t>балит</a:t>
            </a:r>
            <a:endParaRPr lang="ru-RU" dirty="0">
              <a:solidFill>
                <a:srgbClr val="C9253C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5895"/>
            <a:ext cx="4104455" cy="475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282154"/>
          </a:xfrm>
        </p:spPr>
        <p:txBody>
          <a:bodyPr/>
          <a:lstStyle/>
          <a:p>
            <a:pPr algn="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Вдохновители игры,</a:t>
            </a:r>
            <a:b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 её создатели 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420888"/>
            <a:ext cx="5410944" cy="424847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rgbClr val="BC3281"/>
                </a:solidFill>
                <a:cs typeface="Aharoni" panose="02010803020104030203" pitchFamily="2" charset="-79"/>
              </a:rPr>
              <a:t>Василиса,</a:t>
            </a:r>
          </a:p>
          <a:p>
            <a:r>
              <a:rPr lang="ru-RU" sz="40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Антон,</a:t>
            </a:r>
          </a:p>
          <a:p>
            <a:r>
              <a:rPr lang="ru-RU" sz="40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Матвей,</a:t>
            </a:r>
          </a:p>
          <a:p>
            <a:r>
              <a:rPr lang="ru-RU" sz="4000" b="1" dirty="0" smtClean="0">
                <a:solidFill>
                  <a:srgbClr val="CC223A"/>
                </a:solidFill>
                <a:cs typeface="Aharoni" panose="02010803020104030203" pitchFamily="2" charset="-79"/>
              </a:rPr>
              <a:t>Таисия,</a:t>
            </a:r>
          </a:p>
          <a:p>
            <a:r>
              <a:rPr lang="ru-RU" sz="40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Илья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            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0070C0"/>
                </a:solidFill>
                <a:cs typeface="Aharoni" panose="02010803020104030203" pitchFamily="2" charset="-79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        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cs typeface="Aharoni" panose="02010803020104030203" pitchFamily="2" charset="-79"/>
              </a:rPr>
              <a:t>Сентябрь -2015 год</a:t>
            </a:r>
          </a:p>
          <a:p>
            <a:endParaRPr lang="ru-RU" sz="4000" b="1" dirty="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endParaRPr lang="ru-RU" sz="40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42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Родителям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от детей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075240" cy="327322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8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8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37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8800" b="1" i="1" dirty="0" smtClean="0">
                <a:solidFill>
                  <a:srgbClr val="37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слово</a:t>
            </a:r>
            <a:r>
              <a:rPr lang="ru-RU" sz="8800" b="1" dirty="0" smtClean="0">
                <a:solidFill>
                  <a:srgbClr val="376C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8800" b="1" dirty="0">
              <a:solidFill>
                <a:srgbClr val="376C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0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пички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91" y="1600200"/>
            <a:ext cx="65832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молотык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0755" r="3529" b="21452"/>
          <a:stretch/>
        </p:blipFill>
        <p:spPr bwMode="auto">
          <a:xfrm>
            <a:off x="2483768" y="2204864"/>
            <a:ext cx="4214647" cy="360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BC3281"/>
                </a:solidFill>
              </a:rPr>
              <a:t>ишадка</a:t>
            </a:r>
            <a:endParaRPr lang="ru-RU" dirty="0">
              <a:solidFill>
                <a:srgbClr val="BC3281"/>
              </a:solidFill>
            </a:endParaRPr>
          </a:p>
        </p:txBody>
      </p:sp>
      <p:pic>
        <p:nvPicPr>
          <p:cNvPr id="2050" name="Picture 2" descr="C:\Users\Natalia\Downloads\novyj_risunok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12" y="1600200"/>
            <a:ext cx="37985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800200"/>
          </a:xfrm>
        </p:spPr>
        <p:txBody>
          <a:bodyPr/>
          <a:lstStyle/>
          <a:p>
            <a:r>
              <a:rPr lang="ru-RU" dirty="0" err="1" smtClean="0">
                <a:solidFill>
                  <a:srgbClr val="579782"/>
                </a:solidFill>
              </a:rPr>
              <a:t>асяка</a:t>
            </a:r>
            <a:r>
              <a:rPr lang="ru-RU" dirty="0" smtClean="0">
                <a:solidFill>
                  <a:srgbClr val="579782"/>
                </a:solidFill>
              </a:rPr>
              <a:t>, </a:t>
            </a:r>
            <a:r>
              <a:rPr lang="ru-RU" dirty="0" err="1" smtClean="0">
                <a:solidFill>
                  <a:srgbClr val="579782"/>
                </a:solidFill>
              </a:rPr>
              <a:t>алянка</a:t>
            </a:r>
            <a:r>
              <a:rPr lang="ru-RU" dirty="0" smtClean="0">
                <a:solidFill>
                  <a:srgbClr val="579782"/>
                </a:solidFill>
              </a:rPr>
              <a:t>, </a:t>
            </a:r>
            <a:r>
              <a:rPr lang="ru-RU" dirty="0" err="1" smtClean="0">
                <a:solidFill>
                  <a:srgbClr val="579782"/>
                </a:solidFill>
              </a:rPr>
              <a:t>баянка</a:t>
            </a:r>
            <a:r>
              <a:rPr lang="ru-RU" dirty="0" smtClean="0">
                <a:solidFill>
                  <a:srgbClr val="579782"/>
                </a:solidFill>
              </a:rPr>
              <a:t>, </a:t>
            </a:r>
            <a:r>
              <a:rPr lang="ru-RU" dirty="0" err="1" smtClean="0">
                <a:solidFill>
                  <a:srgbClr val="579782"/>
                </a:solidFill>
              </a:rPr>
              <a:t>изиянка</a:t>
            </a:r>
            <a:r>
              <a:rPr lang="ru-RU" dirty="0" smtClean="0">
                <a:solidFill>
                  <a:srgbClr val="579782"/>
                </a:solidFill>
              </a:rPr>
              <a:t/>
            </a:r>
            <a:br>
              <a:rPr lang="ru-RU" dirty="0" smtClean="0">
                <a:solidFill>
                  <a:srgbClr val="579782"/>
                </a:solidFill>
              </a:rPr>
            </a:br>
            <a:endParaRPr lang="ru-RU" dirty="0">
              <a:solidFill>
                <a:srgbClr val="57978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15142"/>
            <a:ext cx="43500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юк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45" y="1600200"/>
            <a:ext cx="65239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игаг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дыгр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9810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376C8D"/>
                </a:solidFill>
              </a:rPr>
              <a:t>адил</a:t>
            </a:r>
            <a:endParaRPr lang="ru-RU" dirty="0">
              <a:solidFill>
                <a:srgbClr val="376C8D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87" y="1600200"/>
            <a:ext cx="64984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0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63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Добрый вечер!</vt:lpstr>
      <vt:lpstr> Родителям от детей</vt:lpstr>
      <vt:lpstr>пички</vt:lpstr>
      <vt:lpstr>молотык</vt:lpstr>
      <vt:lpstr>ишадка</vt:lpstr>
      <vt:lpstr>асяка, алянка, баянка, изиянка </vt:lpstr>
      <vt:lpstr>юк</vt:lpstr>
      <vt:lpstr>дигаг, дыгр</vt:lpstr>
      <vt:lpstr>адил</vt:lpstr>
      <vt:lpstr>акофка, какофка</vt:lpstr>
      <vt:lpstr>диведь</vt:lpstr>
      <vt:lpstr>аван</vt:lpstr>
      <vt:lpstr>иточки, аточки</vt:lpstr>
      <vt:lpstr>выпки</vt:lpstr>
      <vt:lpstr>осик, возик</vt:lpstr>
      <vt:lpstr>калашка, елевашка</vt:lpstr>
      <vt:lpstr>ботоит, балит</vt:lpstr>
      <vt:lpstr>Вдохновители игры,  её создатели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Natalia</cp:lastModifiedBy>
  <cp:revision>19</cp:revision>
  <dcterms:created xsi:type="dcterms:W3CDTF">2015-03-07T19:17:17Z</dcterms:created>
  <dcterms:modified xsi:type="dcterms:W3CDTF">2015-09-25T10:18:01Z</dcterms:modified>
</cp:coreProperties>
</file>