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96" autoAdjust="0"/>
    <p:restoredTop sz="94662" autoAdjust="0"/>
  </p:normalViewPr>
  <p:slideViewPr>
    <p:cSldViewPr>
      <p:cViewPr varScale="1">
        <p:scale>
          <a:sx n="63" d="100"/>
          <a:sy n="63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93095"/>
            <a:ext cx="7200800" cy="1641569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Цель:</a:t>
            </a:r>
            <a:r>
              <a:rPr lang="ru-RU" sz="2800" b="1" i="1" dirty="0" smtClean="0"/>
              <a:t> </a:t>
            </a:r>
            <a:r>
              <a:rPr lang="ru-RU" sz="2800" dirty="0" smtClean="0"/>
              <a:t>развитие речевой активности и быстроты мышления, сообразительности и находчивости.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Игра «Интервью»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Завязывать шнурки;</a:t>
            </a:r>
          </a:p>
          <a:p>
            <a:r>
              <a:rPr lang="ru-RU" sz="3200" dirty="0" smtClean="0"/>
              <a:t>Развязывать шнурки;</a:t>
            </a:r>
          </a:p>
          <a:p>
            <a:r>
              <a:rPr lang="ru-RU" sz="3200" dirty="0" smtClean="0"/>
              <a:t>Раскрашивать не выходя за линии;</a:t>
            </a:r>
          </a:p>
          <a:p>
            <a:r>
              <a:rPr lang="ru-RU" sz="3200" dirty="0" smtClean="0"/>
              <a:t>Не ломать 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игрушки.</a:t>
            </a:r>
            <a:endParaRPr lang="ru-RU" sz="3200" dirty="0"/>
          </a:p>
        </p:txBody>
      </p:sp>
      <p:pic>
        <p:nvPicPr>
          <p:cNvPr id="4" name="Рисунок 3" descr="C:\Users\Наталья\Desktop\2016-10-10\DSC_008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6309" r="20107"/>
          <a:stretch/>
        </p:blipFill>
        <p:spPr bwMode="auto">
          <a:xfrm>
            <a:off x="3200752" y="2492896"/>
            <a:ext cx="5031432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1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4509120"/>
            <a:ext cx="5445224" cy="24814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Знать фрукты – овощи;</a:t>
            </a:r>
          </a:p>
          <a:p>
            <a:r>
              <a:rPr lang="ru-RU" sz="3200" dirty="0" smtClean="0"/>
              <a:t>Уметь рисовать;</a:t>
            </a:r>
          </a:p>
          <a:p>
            <a:r>
              <a:rPr lang="ru-RU" sz="3200" dirty="0" smtClean="0"/>
              <a:t>Знать что такое портрет.</a:t>
            </a:r>
            <a:endParaRPr lang="ru-RU" sz="3200" dirty="0"/>
          </a:p>
        </p:txBody>
      </p:sp>
      <p:pic>
        <p:nvPicPr>
          <p:cNvPr id="4" name="Рисунок 3" descr="C:\Users\Наталья\Desktop\2016-10-10\DSC_009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6867" r="8123"/>
          <a:stretch/>
        </p:blipFill>
        <p:spPr bwMode="auto">
          <a:xfrm>
            <a:off x="611560" y="476672"/>
            <a:ext cx="5112568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21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23488"/>
            <a:ext cx="4005064" cy="347472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Играть, рисовать, </a:t>
            </a:r>
            <a:r>
              <a:rPr lang="ru-RU" sz="3200" dirty="0"/>
              <a:t>р</a:t>
            </a:r>
            <a:r>
              <a:rPr lang="ru-RU" sz="3200" dirty="0" smtClean="0"/>
              <a:t>азукрашивать;</a:t>
            </a:r>
          </a:p>
          <a:p>
            <a:r>
              <a:rPr lang="ru-RU" sz="3200" dirty="0" smtClean="0"/>
              <a:t>Кушать, пить;</a:t>
            </a:r>
          </a:p>
          <a:p>
            <a:r>
              <a:rPr lang="ru-RU" sz="3200" dirty="0"/>
              <a:t>Ч</a:t>
            </a:r>
            <a:r>
              <a:rPr lang="ru-RU" sz="3200" dirty="0" smtClean="0"/>
              <a:t>итать книжки;</a:t>
            </a:r>
          </a:p>
          <a:p>
            <a:r>
              <a:rPr lang="ru-RU" sz="3200" dirty="0" smtClean="0"/>
              <a:t>Может посадить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цветочки.</a:t>
            </a:r>
          </a:p>
          <a:p>
            <a:endParaRPr lang="ru-RU" dirty="0"/>
          </a:p>
        </p:txBody>
      </p:sp>
      <p:pic>
        <p:nvPicPr>
          <p:cNvPr id="5" name="Рисунок 4" descr="C:\Users\Наталья\Desktop\2016-10-10\DSC_009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4" t="20601" r="24958"/>
          <a:stretch/>
        </p:blipFill>
        <p:spPr bwMode="auto">
          <a:xfrm>
            <a:off x="3851920" y="2060848"/>
            <a:ext cx="482453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07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6400800" cy="420964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С</a:t>
            </a:r>
            <a:r>
              <a:rPr lang="ru-RU" sz="3200" dirty="0" smtClean="0"/>
              <a:t>мотреть мультики;</a:t>
            </a:r>
          </a:p>
          <a:p>
            <a:r>
              <a:rPr lang="ru-RU" sz="3200" dirty="0" smtClean="0"/>
              <a:t>Играть;</a:t>
            </a:r>
          </a:p>
          <a:p>
            <a:r>
              <a:rPr lang="ru-RU" sz="3200" dirty="0" smtClean="0"/>
              <a:t>Покупать </a:t>
            </a:r>
            <a:r>
              <a:rPr lang="ru-RU" sz="3200" dirty="0" err="1" smtClean="0"/>
              <a:t>лего</a:t>
            </a:r>
            <a:r>
              <a:rPr lang="ru-RU" sz="3200" dirty="0" smtClean="0"/>
              <a:t>;</a:t>
            </a:r>
            <a:endParaRPr lang="ru-RU" sz="3200" dirty="0" smtClean="0"/>
          </a:p>
          <a:p>
            <a:r>
              <a:rPr lang="ru-RU" sz="3200" dirty="0" smtClean="0"/>
              <a:t>Кушать; </a:t>
            </a:r>
          </a:p>
          <a:p>
            <a:r>
              <a:rPr lang="ru-RU" sz="3200" dirty="0"/>
              <a:t>О</a:t>
            </a:r>
            <a:r>
              <a:rPr lang="ru-RU" sz="3200" dirty="0" smtClean="0"/>
              <a:t>ткрывать шкафчики;</a:t>
            </a:r>
          </a:p>
          <a:p>
            <a:r>
              <a:rPr lang="ru-RU" sz="3200" dirty="0" smtClean="0"/>
              <a:t>Наливать воду в кружку по настоящему;</a:t>
            </a:r>
          </a:p>
          <a:p>
            <a:r>
              <a:rPr lang="ru-RU" sz="3200" dirty="0" smtClean="0"/>
              <a:t>Ему можно дарить подарки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Наталья\Desktop\2016-10-10\DSC_01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729" r="7717"/>
          <a:stretch/>
        </p:blipFill>
        <p:spPr bwMode="auto">
          <a:xfrm>
            <a:off x="4499992" y="620687"/>
            <a:ext cx="4148455" cy="375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9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2204864"/>
            <a:ext cx="4725144" cy="311468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Мыть посуду;</a:t>
            </a:r>
          </a:p>
          <a:p>
            <a:pPr algn="r"/>
            <a:r>
              <a:rPr lang="ru-RU" sz="3200" dirty="0" smtClean="0"/>
              <a:t>Подметать;</a:t>
            </a:r>
          </a:p>
          <a:p>
            <a:pPr algn="r"/>
            <a:r>
              <a:rPr lang="ru-RU" sz="3200" dirty="0" smtClean="0"/>
              <a:t>Помогать готовить;</a:t>
            </a:r>
          </a:p>
          <a:p>
            <a:pPr algn="r"/>
            <a:r>
              <a:rPr lang="ru-RU" sz="3200" dirty="0" smtClean="0"/>
              <a:t>Складывать постель;</a:t>
            </a:r>
          </a:p>
          <a:p>
            <a:pPr algn="r"/>
            <a:r>
              <a:rPr lang="ru-RU" sz="3200" dirty="0" smtClean="0"/>
              <a:t>Покупать вещи;</a:t>
            </a:r>
          </a:p>
          <a:p>
            <a:pPr algn="r"/>
            <a:r>
              <a:rPr lang="ru-RU" sz="3200" dirty="0" smtClean="0"/>
              <a:t>Кормить кошек;</a:t>
            </a:r>
          </a:p>
          <a:p>
            <a:pPr algn="r"/>
            <a:r>
              <a:rPr lang="ru-RU" sz="3200" dirty="0" smtClean="0"/>
              <a:t>Строить дом.</a:t>
            </a:r>
            <a:endParaRPr lang="ru-RU" sz="3200" dirty="0"/>
          </a:p>
        </p:txBody>
      </p:sp>
      <p:pic>
        <p:nvPicPr>
          <p:cNvPr id="4" name="Рисунок 3" descr="C:\Users\Наталья\Desktop\2016-10-10\DSC_009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r="19537"/>
          <a:stretch/>
        </p:blipFill>
        <p:spPr bwMode="auto">
          <a:xfrm>
            <a:off x="395536" y="332656"/>
            <a:ext cx="446449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94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340768"/>
            <a:ext cx="6512511" cy="4174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Успехов!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Удачи!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В дальнейшем развитии.</a:t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622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2132856"/>
            <a:ext cx="6400800" cy="3474720"/>
          </a:xfrm>
        </p:spPr>
        <p:txBody>
          <a:bodyPr>
            <a:normAutofit/>
          </a:bodyPr>
          <a:lstStyle/>
          <a:p>
            <a:pPr marL="640080" lvl="2" indent="0">
              <a:buNone/>
            </a:pPr>
            <a:r>
              <a:rPr lang="ru-RU" sz="5400" dirty="0" smtClean="0"/>
              <a:t>Что должен уметь делать ребенок в 5 лет?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251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112" y="3140968"/>
            <a:ext cx="3456384" cy="331236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Рисовать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Разукрашивать,</a:t>
            </a:r>
          </a:p>
          <a:p>
            <a:r>
              <a:rPr lang="ru-RU" sz="3200" dirty="0"/>
              <a:t>И</a:t>
            </a:r>
            <a:r>
              <a:rPr lang="ru-RU" sz="3200" dirty="0" smtClean="0"/>
              <a:t>грать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П</a:t>
            </a:r>
            <a:r>
              <a:rPr lang="ru-RU" sz="3200" dirty="0" smtClean="0"/>
              <a:t>рыгать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Б</a:t>
            </a:r>
            <a:r>
              <a:rPr lang="ru-RU" sz="3200" dirty="0" smtClean="0"/>
              <a:t>егать, 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лавать.</a:t>
            </a:r>
            <a:endParaRPr lang="ru-RU" sz="3200" dirty="0"/>
          </a:p>
        </p:txBody>
      </p:sp>
      <p:pic>
        <p:nvPicPr>
          <p:cNvPr id="4" name="Рисунок 3" descr="C:\Users\Наталья\Desktop\2016-10-10\DSC_008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/>
          <a:stretch/>
        </p:blipFill>
        <p:spPr bwMode="auto">
          <a:xfrm>
            <a:off x="611560" y="620688"/>
            <a:ext cx="4698365" cy="3945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28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620688"/>
            <a:ext cx="4464496" cy="1944216"/>
          </a:xfrm>
        </p:spPr>
        <p:txBody>
          <a:bodyPr>
            <a:normAutofit fontScale="62500" lnSpcReduction="20000"/>
          </a:bodyPr>
          <a:lstStyle/>
          <a:p>
            <a:r>
              <a:rPr lang="ru-RU" sz="6400" b="1" dirty="0" smtClean="0"/>
              <a:t>Всё</a:t>
            </a:r>
            <a:r>
              <a:rPr lang="ru-RU" sz="2800" dirty="0"/>
              <a:t> </a:t>
            </a:r>
            <a:r>
              <a:rPr lang="ru-RU" sz="5100" dirty="0" smtClean="0"/>
              <a:t>делать с папой – чинить машину;</a:t>
            </a:r>
          </a:p>
          <a:p>
            <a:r>
              <a:rPr lang="ru-RU" sz="5100" dirty="0" smtClean="0"/>
              <a:t>С мамой умею мыть посуду.</a:t>
            </a:r>
          </a:p>
          <a:p>
            <a:endParaRPr lang="ru-RU" dirty="0"/>
          </a:p>
        </p:txBody>
      </p:sp>
      <p:pic>
        <p:nvPicPr>
          <p:cNvPr id="4" name="Рисунок 3" descr="C:\Users\Наталья\Desktop\2016-10-10\DSC_00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10317" r="16862"/>
          <a:stretch/>
        </p:blipFill>
        <p:spPr bwMode="auto">
          <a:xfrm>
            <a:off x="3765024" y="2204864"/>
            <a:ext cx="446449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92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840" y="4235872"/>
            <a:ext cx="5464696" cy="221746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Бегать, прыгать, играть, купаться, нырять.</a:t>
            </a:r>
          </a:p>
          <a:p>
            <a:r>
              <a:rPr lang="ru-RU" sz="3200" dirty="0" smtClean="0"/>
              <a:t>Гулять с папой и мамой.</a:t>
            </a:r>
          </a:p>
          <a:p>
            <a:r>
              <a:rPr lang="ru-RU" sz="3200" dirty="0" smtClean="0"/>
              <a:t>Ходить в школу.</a:t>
            </a:r>
            <a:endParaRPr lang="ru-RU" sz="3200" dirty="0"/>
          </a:p>
        </p:txBody>
      </p:sp>
      <p:pic>
        <p:nvPicPr>
          <p:cNvPr id="4" name="Рисунок 3" descr="C:\Users\Наталья\Desktop\2016-10-10\DSC_00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7144" b="4571"/>
          <a:stretch/>
        </p:blipFill>
        <p:spPr bwMode="auto">
          <a:xfrm>
            <a:off x="755576" y="458768"/>
            <a:ext cx="4639310" cy="375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65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196752"/>
            <a:ext cx="4797152" cy="17613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Кушать и заниматься;</a:t>
            </a:r>
          </a:p>
          <a:p>
            <a:r>
              <a:rPr lang="ru-RU" sz="3200" dirty="0" smtClean="0"/>
              <a:t>Петь.</a:t>
            </a:r>
            <a:endParaRPr lang="ru-RU" sz="3200" dirty="0"/>
          </a:p>
        </p:txBody>
      </p:sp>
      <p:pic>
        <p:nvPicPr>
          <p:cNvPr id="4" name="Рисунок 3" descr="C:\Users\Наталья\Desktop\2016-10-10\DSC_009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15880" r="16682"/>
          <a:stretch/>
        </p:blipFill>
        <p:spPr bwMode="auto">
          <a:xfrm>
            <a:off x="2920360" y="2132856"/>
            <a:ext cx="5040560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7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3768" y="4006424"/>
            <a:ext cx="6336704" cy="26254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Бегать, плавать, прыгать, играть;</a:t>
            </a:r>
          </a:p>
          <a:p>
            <a:r>
              <a:rPr lang="ru-RU" sz="3200" dirty="0" smtClean="0"/>
              <a:t>Спать один в своей комнате;</a:t>
            </a:r>
          </a:p>
          <a:p>
            <a:r>
              <a:rPr lang="ru-RU" sz="3200" dirty="0" smtClean="0"/>
              <a:t>Гулять с друзьями.</a:t>
            </a:r>
            <a:endParaRPr lang="ru-RU" sz="3200" dirty="0"/>
          </a:p>
        </p:txBody>
      </p:sp>
      <p:pic>
        <p:nvPicPr>
          <p:cNvPr id="4" name="Рисунок 3" descr="C:\Users\Наталья\Desktop\2016-10-10\DSC_00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2447" r="13545"/>
          <a:stretch/>
        </p:blipFill>
        <p:spPr bwMode="auto">
          <a:xfrm>
            <a:off x="899592" y="476672"/>
            <a:ext cx="4470400" cy="34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6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Заниматься физкультурой;</a:t>
            </a:r>
          </a:p>
          <a:p>
            <a:r>
              <a:rPr lang="ru-RU" sz="3200" dirty="0" smtClean="0"/>
              <a:t>На занятиях рисовать, резать, клеить;</a:t>
            </a:r>
          </a:p>
          <a:p>
            <a:r>
              <a:rPr lang="ru-RU" sz="3200" dirty="0" smtClean="0"/>
              <a:t>Ходить на </a:t>
            </a:r>
          </a:p>
          <a:p>
            <a:pPr marL="4572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тренировку.</a:t>
            </a:r>
            <a:endParaRPr lang="ru-RU" sz="3200" dirty="0"/>
          </a:p>
        </p:txBody>
      </p:sp>
      <p:pic>
        <p:nvPicPr>
          <p:cNvPr id="4" name="Рисунок 3" descr="C:\Users\Наталья\Desktop\2016-10-10\DSC_00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t="6867" r="12119"/>
          <a:stretch/>
        </p:blipFill>
        <p:spPr bwMode="auto">
          <a:xfrm>
            <a:off x="3491880" y="2060848"/>
            <a:ext cx="4965695" cy="3916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43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4581128"/>
            <a:ext cx="6400800" cy="2121416"/>
          </a:xfrm>
        </p:spPr>
        <p:txBody>
          <a:bodyPr/>
          <a:lstStyle/>
          <a:p>
            <a:r>
              <a:rPr lang="ru-RU" sz="3200" dirty="0" smtClean="0"/>
              <a:t>Выполнять разные задания;</a:t>
            </a:r>
          </a:p>
          <a:p>
            <a:r>
              <a:rPr lang="ru-RU" sz="3200" dirty="0" smtClean="0"/>
              <a:t>Разукрашивать;</a:t>
            </a:r>
          </a:p>
          <a:p>
            <a:r>
              <a:rPr lang="ru-RU" sz="3200" dirty="0" smtClean="0"/>
              <a:t>Заниматься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Users\Наталья\Desktop\2016-10-10\DSC_01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4728" r="8573"/>
          <a:stretch/>
        </p:blipFill>
        <p:spPr bwMode="auto">
          <a:xfrm>
            <a:off x="683568" y="404664"/>
            <a:ext cx="5256584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7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215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Игра «Интервью»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Успехов! Удачи! В дальнейшем развитии.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«Интервью»</dc:title>
  <dc:creator>Наталья</dc:creator>
  <cp:lastModifiedBy>Наталья</cp:lastModifiedBy>
  <cp:revision>13</cp:revision>
  <dcterms:created xsi:type="dcterms:W3CDTF">2016-10-12T20:43:24Z</dcterms:created>
  <dcterms:modified xsi:type="dcterms:W3CDTF">2016-10-13T10:50:44Z</dcterms:modified>
</cp:coreProperties>
</file>