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2" r:id="rId3"/>
    <p:sldId id="269" r:id="rId4"/>
    <p:sldId id="270" r:id="rId5"/>
    <p:sldId id="273" r:id="rId6"/>
    <p:sldId id="261" r:id="rId7"/>
    <p:sldId id="262" r:id="rId8"/>
    <p:sldId id="276" r:id="rId9"/>
    <p:sldId id="277" r:id="rId10"/>
    <p:sldId id="263" r:id="rId11"/>
    <p:sldId id="264" r:id="rId12"/>
    <p:sldId id="274" r:id="rId13"/>
    <p:sldId id="265" r:id="rId14"/>
    <p:sldId id="266" r:id="rId15"/>
    <p:sldId id="268" r:id="rId16"/>
    <p:sldId id="275" r:id="rId17"/>
    <p:sldId id="267" r:id="rId18"/>
    <p:sldId id="25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FC8"/>
    <a:srgbClr val="65F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F9D6-D6C7-45B5-B24D-D075CE451A2B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71DB8-49E7-447B-A5C5-6C1EA518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7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71DB8-49E7-447B-A5C5-6C1EA5187AB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7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0_8ba00_d94a6878_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DD21-BB59-48D6-949E-8BDAC46FD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F7A77-15ED-47FF-B8E1-D50A784931E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142976" y="142852"/>
            <a:ext cx="7786742" cy="6500858"/>
          </a:xfrm>
          <a:prstGeom prst="rect">
            <a:avLst/>
          </a:prstGeom>
          <a:solidFill>
            <a:srgbClr val="9BFFC8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42976" y="142852"/>
            <a:ext cx="7786742" cy="6500858"/>
          </a:xfrm>
          <a:prstGeom prst="rect">
            <a:avLst/>
          </a:prstGeom>
          <a:noFill/>
          <a:ln w="3175"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 descr="0_8df0f_5387f32c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 rot="16200000">
            <a:off x="-704092" y="704094"/>
            <a:ext cx="3143272" cy="1735087"/>
          </a:xfrm>
          <a:prstGeom prst="rect">
            <a:avLst/>
          </a:prstGeom>
        </p:spPr>
      </p:pic>
      <p:pic>
        <p:nvPicPr>
          <p:cNvPr id="11" name="Рисунок 10" descr="0_8df12_e56dd90f_L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 rot="5400000">
            <a:off x="-380653" y="4524001"/>
            <a:ext cx="2690827" cy="1786709"/>
          </a:xfrm>
          <a:prstGeom prst="rect">
            <a:avLst/>
          </a:prstGeom>
        </p:spPr>
      </p:pic>
      <p:pic>
        <p:nvPicPr>
          <p:cNvPr id="12" name="Рисунок 11" descr="0_8df12_e56dd90f_L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 rot="5400000">
            <a:off x="-433785" y="2505463"/>
            <a:ext cx="2582049" cy="1714480"/>
          </a:xfrm>
          <a:prstGeom prst="rect">
            <a:avLst/>
          </a:prstGeom>
        </p:spPr>
      </p:pic>
      <p:pic>
        <p:nvPicPr>
          <p:cNvPr id="13" name="Рисунок 12" descr="0_8df0f_5387f32c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 rot="16200000">
            <a:off x="-704092" y="4418821"/>
            <a:ext cx="3143272" cy="1735087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black">
                  <a:lumMod val="65000"/>
                  <a:lumOff val="3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0_8df0f_5387f32c_L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 rot="5400000" flipH="1">
            <a:off x="7979845" y="478896"/>
            <a:ext cx="1500198" cy="828110"/>
          </a:xfrm>
          <a:prstGeom prst="rect">
            <a:avLst/>
          </a:prstGeom>
        </p:spPr>
      </p:pic>
      <p:pic>
        <p:nvPicPr>
          <p:cNvPr id="15" name="Рисунок 14" descr="0_8df0f_5387f32c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 rot="16200000">
            <a:off x="7685872" y="5271251"/>
            <a:ext cx="2044781" cy="1128720"/>
          </a:xfrm>
          <a:prstGeom prst="rect">
            <a:avLst/>
          </a:prstGeom>
        </p:spPr>
      </p:pic>
      <p:pic>
        <p:nvPicPr>
          <p:cNvPr id="16" name="Рисунок 15" descr="0_8df0f_5387f32c_L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 rot="5400000" flipH="1">
            <a:off x="7924409" y="3566732"/>
            <a:ext cx="1571636" cy="867544"/>
          </a:xfrm>
          <a:prstGeom prst="rect">
            <a:avLst/>
          </a:prstGeom>
        </p:spPr>
      </p:pic>
      <p:pic>
        <p:nvPicPr>
          <p:cNvPr id="17" name="Рисунок 16" descr="0_8df0f_5387f32c_L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 rot="16200000">
            <a:off x="7938920" y="1919471"/>
            <a:ext cx="1552939" cy="857223"/>
          </a:xfrm>
          <a:prstGeom prst="rect">
            <a:avLst/>
          </a:prstGeom>
        </p:spPr>
      </p:pic>
      <p:pic>
        <p:nvPicPr>
          <p:cNvPr id="18" name="Рисунок 17" descr="0_8df0f_5387f32c_L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 rot="5400000" flipV="1">
            <a:off x="-368051" y="368049"/>
            <a:ext cx="1643075" cy="906978"/>
          </a:xfrm>
          <a:prstGeom prst="rect">
            <a:avLst/>
          </a:prstGeom>
        </p:spPr>
      </p:pic>
      <p:pic>
        <p:nvPicPr>
          <p:cNvPr id="19" name="Рисунок 18" descr="0_8df12_e56dd90f_L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 rot="16200000" flipH="1">
            <a:off x="-252035" y="2609463"/>
            <a:ext cx="1500198" cy="996131"/>
          </a:xfrm>
          <a:prstGeom prst="rect">
            <a:avLst/>
          </a:prstGeom>
        </p:spPr>
      </p:pic>
      <p:pic>
        <p:nvPicPr>
          <p:cNvPr id="20" name="Рисунок 19" descr="0_8df12_e56dd90f_L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 rot="16200000" flipH="1">
            <a:off x="-252033" y="4323976"/>
            <a:ext cx="1500198" cy="996131"/>
          </a:xfrm>
          <a:prstGeom prst="rect">
            <a:avLst/>
          </a:prstGeom>
        </p:spPr>
      </p:pic>
      <p:pic>
        <p:nvPicPr>
          <p:cNvPr id="21" name="Рисунок 20" descr="0_8df0f_5387f32c_L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 rot="5400000" flipV="1">
            <a:off x="-368049" y="3582735"/>
            <a:ext cx="1643075" cy="9069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6"/>
          <p:cNvGrpSpPr/>
          <p:nvPr/>
        </p:nvGrpSpPr>
        <p:grpSpPr>
          <a:xfrm>
            <a:off x="1214414" y="2060848"/>
            <a:ext cx="7715304" cy="3720609"/>
            <a:chOff x="1115616" y="1986292"/>
            <a:chExt cx="7165477" cy="387673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1986292"/>
              <a:ext cx="7165477" cy="202035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6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Monotype Corsiva" pitchFamily="66" charset="0"/>
                </a:rPr>
                <a:t>«ГОТОВ ли ваш ребенок к  школе…»</a:t>
              </a:r>
              <a:endPara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61671" y="4612330"/>
              <a:ext cx="4910120" cy="1250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Пушкина Н.А., воспитатель</a:t>
              </a:r>
            </a:p>
            <a:p>
              <a:pPr algn="ct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МДОУ «Детский сад № 185»</a:t>
              </a:r>
            </a:p>
            <a:p>
              <a:pPr algn="ct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Октябрь 2017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3135" y="116632"/>
            <a:ext cx="46313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Сколько тебе лет...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3171" y="5809619"/>
            <a:ext cx="4521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Сколько б</a:t>
            </a:r>
            <a:r>
              <a:rPr lang="ru-RU" sz="3200" dirty="0" smtClean="0">
                <a:latin typeface="Monotype Corsiva" panose="03010101010201010101" pitchFamily="66" charset="0"/>
              </a:rPr>
              <a:t>удет через год</a:t>
            </a:r>
            <a:r>
              <a:rPr lang="en-US" sz="3200" dirty="0" smtClean="0">
                <a:latin typeface="Monotype Corsiva" panose="03010101010201010101" pitchFamily="66" charset="0"/>
              </a:rPr>
              <a:t> ??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/>
          <a:stretch/>
        </p:blipFill>
        <p:spPr bwMode="auto">
          <a:xfrm>
            <a:off x="1331640" y="555090"/>
            <a:ext cx="7151242" cy="527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44" y="4522787"/>
            <a:ext cx="26035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62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04664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Когда ты завтракаешь</a:t>
            </a:r>
            <a:r>
              <a:rPr lang="en-US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?</a:t>
            </a:r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(утром или вечером)</a:t>
            </a:r>
            <a:endParaRPr lang="en-US" sz="3200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Обедаешь – утром или днем</a:t>
            </a:r>
            <a:r>
              <a:rPr lang="en-US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? </a:t>
            </a:r>
            <a:endParaRPr lang="ru-RU" sz="3200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Что бывает раньше – обед или ужин</a:t>
            </a:r>
            <a:r>
              <a:rPr lang="en-US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?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1995433"/>
            <a:ext cx="4302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Путаются ребята…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67" y="2287820"/>
            <a:ext cx="6011369" cy="420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54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6276" y="400308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Знают и правильно называют дни недели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6276" y="36450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Сколько месяцев в году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04" y="862271"/>
            <a:ext cx="4928453" cy="294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77072"/>
            <a:ext cx="39989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0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7635" y="688340"/>
            <a:ext cx="58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Знают и называют домашних птиц.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38" y="1412776"/>
            <a:ext cx="5952097" cy="452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6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00308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Какое сейчас время года</a:t>
            </a:r>
            <a:r>
              <a:rPr lang="en-US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?</a:t>
            </a:r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5083"/>
            <a:ext cx="562133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79"/>
            <a:ext cx="3913187" cy="242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7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772816"/>
            <a:ext cx="6912768" cy="44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8064A2">
                    <a:lumMod val="50000"/>
                  </a:srgbClr>
                </a:solidFill>
              </a:rPr>
              <a:t>Похолодало…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8064A2">
                    <a:lumMod val="50000"/>
                  </a:srgbClr>
                </a:solidFill>
              </a:rPr>
              <a:t>Лето закончилось…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srgbClr val="8064A2">
                    <a:lumMod val="50000"/>
                  </a:srgbClr>
                </a:solidFill>
              </a:rPr>
              <a:t>Листья желтеют и краснеют</a:t>
            </a:r>
            <a:r>
              <a:rPr lang="ru-RU" sz="2800" b="1" dirty="0" smtClean="0">
                <a:solidFill>
                  <a:srgbClr val="8064A2">
                    <a:lumMod val="50000"/>
                  </a:srgbClr>
                </a:solidFill>
              </a:rPr>
              <a:t>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8064A2">
                    <a:lumMod val="50000"/>
                  </a:srgbClr>
                </a:solidFill>
              </a:rPr>
              <a:t>Ветер холодный…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8064A2">
                    <a:lumMod val="50000"/>
                  </a:srgbClr>
                </a:solidFill>
              </a:rPr>
              <a:t>Было лето, стала осень…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8064A2">
                    <a:lumMod val="50000"/>
                  </a:srgbClr>
                </a:solidFill>
              </a:rPr>
              <a:t>Листья опадают…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8064A2">
                    <a:lumMod val="50000"/>
                  </a:srgbClr>
                </a:solidFill>
              </a:rPr>
              <a:t>Потому что у меня День рождение!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b="1" dirty="0" smtClean="0">
              <a:solidFill>
                <a:srgbClr val="8064A2">
                  <a:lumMod val="50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b="1" dirty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27" y="686958"/>
            <a:ext cx="3385549" cy="158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3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514" y="831073"/>
            <a:ext cx="5688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Знают и показывают буквы</a:t>
            </a:r>
            <a:endParaRPr lang="ru-RU" sz="36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07789"/>
            <a:ext cx="7056784" cy="48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3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739" y="470992"/>
            <a:ext cx="5181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«Готовность детей к школе»</a:t>
            </a:r>
            <a:endParaRPr lang="ru-RU" sz="36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5535" y="1124744"/>
            <a:ext cx="2787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Высокий уровень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5805264"/>
            <a:ext cx="2693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Средний уровень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55" y="1268760"/>
            <a:ext cx="7440179" cy="497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3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517232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СПАСИБО </a:t>
            </a:r>
            <a:r>
              <a:rPr lang="ru-RU" sz="5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 внимание!</a:t>
            </a:r>
            <a:endParaRPr lang="ru-RU" sz="5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45"/>
            <a:ext cx="7111783" cy="54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050"/>
            <a:ext cx="7632848" cy="645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8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84784"/>
            <a:ext cx="5472608" cy="769559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Нет. (1 ребенок)</a:t>
            </a:r>
            <a:endParaRPr lang="ru-RU" sz="4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132857"/>
            <a:ext cx="6840760" cy="331236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Перестал бояться…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Хочу учиться…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Там ставят оценки…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Потому что там отпускают рано…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Хочу стать умным, узнавать буквы и цифры..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Чтобы быстрее рос…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Там моя подружка…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Чтобы меня научили… не знаю чему.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Когда я в неё буду ходить я буду умным и буду получать одни «5»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943443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+mj-cs"/>
              </a:rPr>
              <a:t>Да! (14 детей)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56048" y="260648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+mj-cs"/>
              </a:rPr>
              <a:t>Тебе хочется идти в школу</a:t>
            </a:r>
            <a:r>
              <a:rPr lang="en-US" sz="4400" dirty="0" smtClean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+mj-cs"/>
              </a:rPr>
              <a:t>? 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61" y="645368"/>
            <a:ext cx="561662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02988" y="5517230"/>
            <a:ext cx="5094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</a:rPr>
              <a:t>Там меня никто не будет ждать… даже игрушки не поносить.</a:t>
            </a:r>
          </a:p>
        </p:txBody>
      </p:sp>
    </p:spTree>
    <p:extLst>
      <p:ext uri="{BB962C8B-B14F-4D97-AF65-F5344CB8AC3E}">
        <p14:creationId xmlns:p14="http://schemas.microsoft.com/office/powerpoint/2010/main" val="201884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«Время дидактических игр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23678"/>
            <a:ext cx="547281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5341"/>
            <a:ext cx="4922903" cy="333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3125"/>
            <a:ext cx="3214314" cy="257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62" y="3687588"/>
            <a:ext cx="4506238" cy="300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3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«Время 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сюжетно-ролевых игр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960440" cy="33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82" y="3356992"/>
            <a:ext cx="4605910" cy="32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14" y="836712"/>
            <a:ext cx="359549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0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196752"/>
            <a:ext cx="6939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Знают свою </a:t>
            </a:r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фамилию, имя, 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отчество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09" y="1937583"/>
            <a:ext cx="5315243" cy="423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2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692696"/>
            <a:ext cx="6601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Называют имя и отчество мамы и папы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4767" y="3244333"/>
            <a:ext cx="5431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Называют имя и отчество мамы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36720"/>
            <a:ext cx="4041775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095480"/>
            <a:ext cx="2880319" cy="235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6926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Знают свой домашний адрес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C:\Users\Natalia\Desktop\2017-10-03\DSC_010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4167"/>
          <a:stretch/>
        </p:blipFill>
        <p:spPr bwMode="auto">
          <a:xfrm>
            <a:off x="3635896" y="1656571"/>
            <a:ext cx="4619026" cy="3540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18" y="3756327"/>
            <a:ext cx="2664296" cy="288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60" y="2060848"/>
            <a:ext cx="1402931" cy="339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5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764704"/>
            <a:ext cx="5186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Monotype Corsiva" panose="03010101010201010101" pitchFamily="66" charset="0"/>
              </a:rPr>
              <a:t>Знают </a:t>
            </a:r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кем работают родители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85" y="1057091"/>
            <a:ext cx="7234372" cy="548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0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Тема Office">
  <a:themeElements>
    <a:clrScheme name="Другая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92D05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249</Words>
  <Application>Microsoft Office PowerPoint</Application>
  <PresentationFormat>Экран (4:3)</PresentationFormat>
  <Paragraphs>47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1_Тема Office</vt:lpstr>
      <vt:lpstr>Презентация PowerPoint</vt:lpstr>
      <vt:lpstr>Презентация PowerPoint</vt:lpstr>
      <vt:lpstr>Нет. (1 ребенок)</vt:lpstr>
      <vt:lpstr>«Время дидактических игр»</vt:lpstr>
      <vt:lpstr>«Время сюжетно-ролевых игр»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</cp:lastModifiedBy>
  <cp:revision>31</cp:revision>
  <dcterms:created xsi:type="dcterms:W3CDTF">2014-05-28T15:44:56Z</dcterms:created>
  <dcterms:modified xsi:type="dcterms:W3CDTF">2017-10-04T10:46:58Z</dcterms:modified>
</cp:coreProperties>
</file>