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91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47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63" t="8363"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corowina.ucoz.com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sportal.ru/detskiy-sad/raznoe/2012/12/01/sovremennye-zdorovesberegayushchie-tekhnologii-v-do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3962871"/>
          </a:xfrm>
        </p:spPr>
        <p:txBody>
          <a:bodyPr>
            <a:noAutofit/>
          </a:bodyPr>
          <a:lstStyle/>
          <a:p>
            <a:r>
              <a:rPr lang="ru-RU" sz="4800" b="1" i="1" dirty="0" smtClean="0"/>
              <a:t/>
            </a:r>
            <a:br>
              <a:rPr lang="ru-RU" sz="4800" b="1" i="1" dirty="0" smtClean="0"/>
            </a:br>
            <a:r>
              <a:rPr lang="ru-RU" sz="4800" b="1" i="1" dirty="0" smtClean="0"/>
              <a:t/>
            </a:r>
            <a:br>
              <a:rPr lang="ru-RU" sz="4800" b="1" i="1" dirty="0" smtClean="0"/>
            </a:br>
            <a:r>
              <a:rPr lang="ru-RU" sz="4800" b="1" i="1" dirty="0"/>
              <a:t/>
            </a:r>
            <a:br>
              <a:rPr lang="ru-RU" sz="4800" b="1" i="1" dirty="0"/>
            </a:br>
            <a:r>
              <a:rPr lang="ru-RU" sz="4800" b="1" i="1" dirty="0" smtClean="0"/>
              <a:t>СОВРЕМЕННЫЕ </a:t>
            </a:r>
            <a:r>
              <a:rPr lang="ru-RU" sz="4800" b="1" i="1" dirty="0"/>
              <a:t>ЗДОРОВЬЕСБЕРЕГАЮЩИЕ ТЕХНОЛОГИИ В </a:t>
            </a:r>
            <a:r>
              <a:rPr lang="ru-RU" sz="4800" b="1" i="1" dirty="0" smtClean="0"/>
              <a:t>ДОУ</a:t>
            </a:r>
            <a:br>
              <a:rPr lang="ru-RU" sz="4800" b="1" i="1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dirty="0"/>
              <a:t> </a:t>
            </a:r>
            <a:r>
              <a:rPr lang="ru-RU" dirty="0" smtClean="0"/>
              <a:t>                           </a:t>
            </a:r>
            <a:r>
              <a:rPr lang="ru-RU" sz="2400" dirty="0" smtClean="0"/>
              <a:t>МДОУ «Детский сад </a:t>
            </a:r>
            <a:r>
              <a:rPr lang="ru-RU" sz="2400" smtClean="0"/>
              <a:t>№ </a:t>
            </a:r>
            <a:r>
              <a:rPr lang="ru-RU" sz="2400" smtClean="0"/>
              <a:t>185</a:t>
            </a:r>
            <a:r>
              <a:rPr lang="ru-RU" sz="2400" smtClean="0"/>
              <a:t>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                          Пушкина Н.А.</a:t>
            </a:r>
            <a:endParaRPr lang="ru-RU" sz="2400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971600" y="5517232"/>
            <a:ext cx="7772400" cy="9385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267744" y="4941168"/>
            <a:ext cx="6268616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Современные </a:t>
            </a:r>
            <a:r>
              <a:rPr lang="ru-RU" dirty="0" smtClean="0"/>
              <a:t>технологии отражают </a:t>
            </a:r>
            <a:r>
              <a:rPr lang="ru-RU" dirty="0"/>
              <a:t>две линии оздоровительно-развивающей работы:</a:t>
            </a:r>
          </a:p>
          <a:p>
            <a:pPr lvl="0"/>
            <a:r>
              <a:rPr lang="ru-RU" dirty="0"/>
              <a:t>приобщение детей к физической культуре</a:t>
            </a:r>
          </a:p>
          <a:p>
            <a:pPr lvl="0"/>
            <a:r>
              <a:rPr lang="ru-RU" dirty="0"/>
              <a:t>использование развивающих форм оздоровительной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0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509520" cy="114300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/>
              <a:t/>
            </a:r>
            <a:br>
              <a:rPr lang="ru-RU" b="1" i="1" u="sng" dirty="0"/>
            </a:br>
            <a:r>
              <a:rPr lang="ru-RU" b="1" i="1" u="sng" dirty="0" smtClean="0"/>
              <a:t>Формы организации </a:t>
            </a:r>
            <a:r>
              <a:rPr lang="ru-RU" b="1" i="1" u="sng" dirty="0"/>
              <a:t>работы: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13732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физкультурные занятия </a:t>
            </a:r>
            <a:endParaRPr lang="ru-RU" dirty="0"/>
          </a:p>
          <a:p>
            <a:pPr lvl="0"/>
            <a:r>
              <a:rPr lang="ru-RU" b="1" dirty="0"/>
              <a:t>самостоятельная деятельность детей </a:t>
            </a:r>
            <a:endParaRPr lang="ru-RU" dirty="0"/>
          </a:p>
          <a:p>
            <a:pPr lvl="0"/>
            <a:r>
              <a:rPr lang="ru-RU" b="1" dirty="0"/>
              <a:t>подвижные игры</a:t>
            </a:r>
            <a:endParaRPr lang="ru-RU" dirty="0"/>
          </a:p>
          <a:p>
            <a:pPr lvl="0"/>
            <a:r>
              <a:rPr lang="ru-RU" b="1" dirty="0"/>
              <a:t>утренняя гимнастика (традиционная, дыхательная, звуковая) </a:t>
            </a:r>
            <a:endParaRPr lang="ru-RU" dirty="0"/>
          </a:p>
          <a:p>
            <a:pPr lvl="0"/>
            <a:r>
              <a:rPr lang="ru-RU" b="1" dirty="0"/>
              <a:t>двигательно-оздоровительные физкультминутки </a:t>
            </a:r>
            <a:endParaRPr lang="ru-RU" dirty="0"/>
          </a:p>
          <a:p>
            <a:pPr lvl="0"/>
            <a:r>
              <a:rPr lang="ru-RU" b="1" dirty="0"/>
              <a:t>физические упражнения после дневного сна</a:t>
            </a:r>
            <a:endParaRPr lang="ru-RU" dirty="0"/>
          </a:p>
          <a:p>
            <a:pPr lvl="0"/>
            <a:r>
              <a:rPr lang="ru-RU" b="1" dirty="0"/>
              <a:t>физические упражнения в сочетании с закаливающими процедурами </a:t>
            </a:r>
            <a:endParaRPr lang="ru-RU" dirty="0"/>
          </a:p>
          <a:p>
            <a:pPr lvl="0"/>
            <a:r>
              <a:rPr lang="ru-RU" b="1" dirty="0"/>
              <a:t>физкультурные прогулки (в парк, на стадион) </a:t>
            </a:r>
            <a:endParaRPr lang="ru-RU" dirty="0"/>
          </a:p>
          <a:p>
            <a:pPr lvl="0"/>
            <a:r>
              <a:rPr lang="ru-RU" b="1" dirty="0"/>
              <a:t>физкультурные досуги </a:t>
            </a:r>
            <a:endParaRPr lang="ru-RU" dirty="0"/>
          </a:p>
          <a:p>
            <a:pPr lvl="0"/>
            <a:r>
              <a:rPr lang="ru-RU" b="1" dirty="0"/>
              <a:t>спортивные праздники</a:t>
            </a:r>
            <a:endParaRPr lang="ru-RU" dirty="0"/>
          </a:p>
          <a:p>
            <a:pPr lvl="0"/>
            <a:r>
              <a:rPr lang="ru-RU" b="1" dirty="0"/>
              <a:t>оздоровительные процедуры в водной среде.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43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Существующие </a:t>
            </a:r>
            <a:r>
              <a:rPr lang="ru-RU" sz="2800" b="1" dirty="0" smtClean="0"/>
              <a:t>образовательные </a:t>
            </a:r>
            <a:r>
              <a:rPr lang="ru-RU" sz="2800" b="1" dirty="0"/>
              <a:t>технологии можно выделить в </a:t>
            </a:r>
            <a:r>
              <a:rPr lang="ru-RU" sz="2800" b="1" u="sng" dirty="0"/>
              <a:t>три подгруппы: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800" b="1" dirty="0"/>
              <a:t>Организационно-педагогические технологии, определяющие структуру </a:t>
            </a:r>
            <a:r>
              <a:rPr lang="ru-RU" sz="2800" b="1" dirty="0" err="1"/>
              <a:t>воспитательно</a:t>
            </a:r>
            <a:r>
              <a:rPr lang="ru-RU" sz="2800" b="1" dirty="0"/>
              <a:t>-образовательного процесса, способствующие предотвращению состояния переутомления, гиподинамии и других </a:t>
            </a:r>
            <a:r>
              <a:rPr lang="ru-RU" sz="2800" b="1" dirty="0" err="1"/>
              <a:t>дезадаптационных</a:t>
            </a:r>
            <a:r>
              <a:rPr lang="ru-RU" sz="2800" b="1" dirty="0"/>
              <a:t> состояний; </a:t>
            </a:r>
            <a:endParaRPr lang="ru-RU" sz="2800" dirty="0"/>
          </a:p>
          <a:p>
            <a:pPr lvl="0"/>
            <a:r>
              <a:rPr lang="ru-RU" sz="2800" b="1" dirty="0"/>
              <a:t>Психолого-педагогические технологии, связанные с непосредственной работой педагога с детьми;</a:t>
            </a:r>
            <a:endParaRPr lang="ru-RU" sz="2800" dirty="0"/>
          </a:p>
          <a:p>
            <a:pPr lvl="0"/>
            <a:r>
              <a:rPr lang="ru-RU" sz="2800" b="1" dirty="0"/>
              <a:t>Учебно-воспитательные технологии, которые включают программы по обучению заботе о своем здоровье и формированию культуры здоровья.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93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93496" cy="1143000"/>
          </a:xfrm>
        </p:spPr>
        <p:txBody>
          <a:bodyPr>
            <a:normAutofit fontScale="90000"/>
          </a:bodyPr>
          <a:lstStyle/>
          <a:p>
            <a:r>
              <a:rPr lang="ru-RU" sz="3100" b="1" i="1" u="sng" dirty="0" err="1"/>
              <a:t>Здоровьсберегаюшие</a:t>
            </a:r>
            <a:r>
              <a:rPr lang="ru-RU" sz="3100" b="1" i="1" u="sng" dirty="0"/>
              <a:t> технологии,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i="1" u="sng" dirty="0"/>
              <a:t>технологии сохранения и стимулирования здоровья: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ru-RU" b="1" i="1" dirty="0" err="1"/>
              <a:t>Стретчинг</a:t>
            </a:r>
            <a:r>
              <a:rPr lang="ru-RU" b="1" i="1" dirty="0"/>
              <a:t> </a:t>
            </a:r>
            <a:r>
              <a:rPr lang="ru-RU" i="1" dirty="0"/>
              <a:t>– </a:t>
            </a:r>
            <a:r>
              <a:rPr lang="ru-RU" dirty="0"/>
              <a:t>не раньше чем через 30 мин. после приема пищи, 2 раза в неделю по 30 мин. со среднего возраста в физкультурном или музыкальном залах, либо в групповой комнате, в хорошо проветренном помещении специальные упражнения под музыку. Рекомендуется детям с вялой осанкой и плоскостопием.</a:t>
            </a:r>
          </a:p>
          <a:p>
            <a:r>
              <a:rPr lang="ru-RU" b="1" i="1" dirty="0"/>
              <a:t>Динамические паузы </a:t>
            </a:r>
            <a:r>
              <a:rPr lang="ru-RU" i="1" dirty="0"/>
              <a:t>– </a:t>
            </a:r>
            <a:r>
              <a:rPr lang="ru-RU" dirty="0"/>
              <a:t>во время занятий, 2-5 мин., по мере утомляемости детей. Рекомендуется для всех детей в качестве профилактики утомления. Могут включать в себя элементы гимнастики для глаз, дыхательной гимнастики и других в зависимости от вида занятия.</a:t>
            </a:r>
          </a:p>
          <a:p>
            <a:r>
              <a:rPr lang="ru-RU" b="1" i="1" dirty="0"/>
              <a:t>Подвижные и спортивные игры </a:t>
            </a:r>
            <a:r>
              <a:rPr lang="ru-RU" i="1" dirty="0"/>
              <a:t>– </a:t>
            </a:r>
            <a:r>
              <a:rPr lang="ru-RU" dirty="0"/>
              <a:t>как часть физкультурного занятия, на прогулке, в групповой комнате - малой, средней и высокой степени подвижности Ежедневно для всех возрастных групп. Игры подбираются в соответствии с возрастом ребенка, местом и временем ее проведения. В детском саду мы используем лишь элементы спортивных игр.</a:t>
            </a:r>
          </a:p>
          <a:p>
            <a:r>
              <a:rPr lang="ru-RU" b="1" i="1" dirty="0"/>
              <a:t>Релаксация </a:t>
            </a:r>
            <a:r>
              <a:rPr lang="ru-RU" i="1" dirty="0"/>
              <a:t>– </a:t>
            </a:r>
            <a:r>
              <a:rPr lang="ru-RU" dirty="0"/>
              <a:t>в любом подходящем помещении, в зависимости от состояния детей и целей, педагог определяет интенсивность технологии. Для всех возрастных групп. Можно использовать спокойную классическую музыку (Чайковский, Рахманинов), звуки природы. В нашем детском саду создан специальный релаксационный кабинет.</a:t>
            </a:r>
          </a:p>
        </p:txBody>
      </p:sp>
    </p:spTree>
    <p:extLst>
      <p:ext uri="{BB962C8B-B14F-4D97-AF65-F5344CB8AC3E}">
        <p14:creationId xmlns:p14="http://schemas.microsoft.com/office/powerpoint/2010/main" val="414038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dirty="0"/>
              <a:t>Гимнастика пальчиковая </a:t>
            </a:r>
            <a:r>
              <a:rPr lang="ru-RU" i="1" dirty="0"/>
              <a:t>– с </a:t>
            </a:r>
            <a:r>
              <a:rPr lang="ru-RU" dirty="0"/>
              <a:t>младшего возраста индивидуально либо с подгруппой ежедневно. Рекомендуется всем детям, особенно с речевыми проблемами. Проводится в любой удобный отрезок времени (в любое удобное время).</a:t>
            </a:r>
          </a:p>
          <a:p>
            <a:r>
              <a:rPr lang="ru-RU" b="1" i="1" dirty="0"/>
              <a:t>Гимнастика для глаз </a:t>
            </a:r>
            <a:r>
              <a:rPr lang="ru-RU" i="1" dirty="0"/>
              <a:t>– </a:t>
            </a:r>
            <a:r>
              <a:rPr lang="ru-RU" dirty="0"/>
              <a:t>ежедневно по 3-5 мин. в любое свободное время в зависимости от интенсивности зрительной нагрузки с младшего возраста. Рекомендуется использовать наглядный материал, показ педагога.</a:t>
            </a:r>
          </a:p>
          <a:p>
            <a:r>
              <a:rPr lang="ru-RU" b="1" i="1" dirty="0"/>
              <a:t>Гимнастика дыхательная </a:t>
            </a:r>
            <a:r>
              <a:rPr lang="ru-RU" i="1" dirty="0"/>
              <a:t>– в </a:t>
            </a:r>
            <a:r>
              <a:rPr lang="ru-RU" dirty="0"/>
              <a:t>различных формах физкультурно-оздоровительной работы. Обеспечить проветривание помещения, педагогу дать детям инструкции об обязательной гигиене полости носа перед проведением процедуры.</a:t>
            </a:r>
          </a:p>
          <a:p>
            <a:r>
              <a:rPr lang="ru-RU" b="1" i="1" dirty="0"/>
              <a:t>Динамическая гимнастика </a:t>
            </a:r>
            <a:r>
              <a:rPr lang="ru-RU" i="1" dirty="0"/>
              <a:t>– </a:t>
            </a:r>
            <a:r>
              <a:rPr lang="ru-RU" dirty="0"/>
              <a:t>ежедневно после дневного сна, 5-10 мин.</a:t>
            </a:r>
          </a:p>
          <a:p>
            <a:r>
              <a:rPr lang="ru-RU" b="1" i="1" dirty="0"/>
              <a:t>Гимнастика корригирующая </a:t>
            </a:r>
            <a:r>
              <a:rPr lang="ru-RU" i="1" dirty="0"/>
              <a:t>– </a:t>
            </a:r>
            <a:r>
              <a:rPr lang="ru-RU" dirty="0"/>
              <a:t>в различных формах физкультурно-оздоровительной работы. Форма проведения зависит от поставленной задачи и контингента детей.</a:t>
            </a:r>
          </a:p>
          <a:p>
            <a:r>
              <a:rPr lang="ru-RU" b="1" i="1" dirty="0"/>
              <a:t>Гимнастика ортопедическая </a:t>
            </a:r>
            <a:r>
              <a:rPr lang="ru-RU" i="1" dirty="0"/>
              <a:t>– </a:t>
            </a:r>
            <a:r>
              <a:rPr lang="ru-RU" dirty="0"/>
              <a:t>в различных формах физкультурно-оздоровительной работы. Рекомендуется детям с плоскостопием и в качестве профилактики болезней опорного свода стопы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13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620688"/>
            <a:ext cx="6779096" cy="1143000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Технологии обучения здоровому образу жизни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i="1" dirty="0"/>
              <a:t>Физкультурное занятие </a:t>
            </a:r>
            <a:r>
              <a:rPr lang="ru-RU" sz="1600" i="1" dirty="0"/>
              <a:t>– </a:t>
            </a:r>
            <a:r>
              <a:rPr lang="ru-RU" sz="1600" dirty="0"/>
              <a:t>2-3 раза в неделю в спортивном или музыкальном залах. Ранний возраст - в групповой комнате, 10 мин. Младший возраст – 15-20 мин., средний возраст – 20-25 мин., старший возраст – 25-30 мин. Перед занятием необходимо хорошо проветрить помещение.</a:t>
            </a:r>
          </a:p>
          <a:p>
            <a:r>
              <a:rPr lang="ru-RU" sz="1600" b="1" i="1" dirty="0"/>
              <a:t>Проблемно-игровые (</a:t>
            </a:r>
            <a:r>
              <a:rPr lang="ru-RU" sz="1600" b="1" i="1" dirty="0" err="1"/>
              <a:t>игротреннинги</a:t>
            </a:r>
            <a:r>
              <a:rPr lang="ru-RU" sz="1600" b="1" i="1" dirty="0"/>
              <a:t> и </a:t>
            </a:r>
            <a:r>
              <a:rPr lang="ru-RU" sz="1600" b="1" i="1" dirty="0" err="1"/>
              <a:t>игротералия</a:t>
            </a:r>
            <a:r>
              <a:rPr lang="ru-RU" sz="1600" b="1" i="1" dirty="0"/>
              <a:t>) – </a:t>
            </a:r>
            <a:r>
              <a:rPr lang="ru-RU" sz="1600" dirty="0"/>
              <a:t>в свободное время, можно во второй половине дня. Время строго не фиксировано, в зависимости от задач, поставленных педагогом. Занятие может быть организовано не заметно для ребенка, посредством включения педагога в процесс игровой деятельности.</a:t>
            </a:r>
          </a:p>
          <a:p>
            <a:r>
              <a:rPr lang="ru-RU" sz="1600" b="1" i="1" dirty="0"/>
              <a:t>Коммуникативные игры </a:t>
            </a:r>
            <a:r>
              <a:rPr lang="ru-RU" sz="1600" i="1" dirty="0"/>
              <a:t>– </a:t>
            </a:r>
            <a:r>
              <a:rPr lang="ru-RU" sz="1600" dirty="0"/>
              <a:t>1-2 раза в неделю по 30 мин. со старшего возраста. Занятия строятся по определенной схеме и состоят из нескольких частей. В них входят беседы, этюды и игры разной степени подвижности, занятия рисованием, лепкой и др.</a:t>
            </a:r>
          </a:p>
          <a:p>
            <a:r>
              <a:rPr lang="ru-RU" sz="1600" b="1" i="1" dirty="0"/>
              <a:t>Занятия из серии «Здоровье» </a:t>
            </a:r>
            <a:r>
              <a:rPr lang="ru-RU" sz="1600" i="1" dirty="0"/>
              <a:t>-</a:t>
            </a:r>
            <a:r>
              <a:rPr lang="ru-RU" sz="1600" dirty="0"/>
              <a:t>1 раз в неделю по 30 мин. со старшего возраста. Могут быть включены в сетку занятий в качестве познавательного развития.</a:t>
            </a:r>
          </a:p>
          <a:p>
            <a:r>
              <a:rPr lang="ru-RU" sz="1600" dirty="0"/>
              <a:t>В утренние часы проведение </a:t>
            </a:r>
            <a:r>
              <a:rPr lang="ru-RU" sz="1600" b="1" i="1" dirty="0"/>
              <a:t>точечного самомассажа. </a:t>
            </a:r>
            <a:r>
              <a:rPr lang="ru-RU" sz="1600" dirty="0"/>
              <a:t>Проводится в преддверии эпидемий, в осенний и весенний периоды в любое время дня. Проводится строго по специальной методике. Рекомендуется детям с частыми простудными заболеваниями и болезнями органов дыхания. Используется наглядный материал (специальные модули).</a:t>
            </a:r>
          </a:p>
        </p:txBody>
      </p:sp>
    </p:spTree>
    <p:extLst>
      <p:ext uri="{BB962C8B-B14F-4D97-AF65-F5344CB8AC3E}">
        <p14:creationId xmlns:p14="http://schemas.microsoft.com/office/powerpoint/2010/main" val="356199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Коррекционные технологии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/>
              <a:t>Технологии музыкального воздействия </a:t>
            </a:r>
            <a:r>
              <a:rPr lang="ru-RU" i="1" dirty="0"/>
              <a:t>– </a:t>
            </a:r>
            <a:r>
              <a:rPr lang="ru-RU" dirty="0"/>
              <a:t>в</a:t>
            </a:r>
            <a:r>
              <a:rPr lang="ru-RU" b="1" dirty="0"/>
              <a:t> </a:t>
            </a:r>
            <a:r>
              <a:rPr lang="ru-RU" dirty="0"/>
              <a:t>различных формах физкультурно-оздоровительной работы; либо отдельные занятия 2-4 раза в месяц в зависимости от поставленных целей. Используются в качестве вспомогательного средства как часть других технологий; для снятия напряжения, повышения эмоционального настроя и пр.</a:t>
            </a:r>
          </a:p>
          <a:p>
            <a:r>
              <a:rPr lang="ru-RU" b="1" i="1" dirty="0" err="1"/>
              <a:t>Сказкотерапия</a:t>
            </a:r>
            <a:r>
              <a:rPr lang="ru-RU" b="1" i="1" dirty="0"/>
              <a:t> </a:t>
            </a:r>
            <a:r>
              <a:rPr lang="ru-RU" i="1" dirty="0"/>
              <a:t>– </a:t>
            </a:r>
            <a:r>
              <a:rPr lang="ru-RU" dirty="0"/>
              <a:t>2-4 занятия в месяц по 30 мин. со старшего возраста. Занятия используют для психологической терапевтической и развивающей работы. Сказку может рассказывать взрослый, либо это может быть групповое рассказывание, где рассказчиком является не один человек, группа детей, а остальные дети повторяют за рассказчиками необходимые движения.</a:t>
            </a:r>
          </a:p>
          <a:p>
            <a:r>
              <a:rPr lang="ru-RU" b="1" i="1" dirty="0"/>
              <a:t>Технологии воздействия цветом </a:t>
            </a:r>
            <a:r>
              <a:rPr lang="ru-RU" dirty="0"/>
              <a:t>– как специальное занятие 2-4 раза в месяц в зависимости от поставленных задач. Правильно подобранные цвета интерьера в нашей группе снимают напряжение и повышают эмоциональный настрой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8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303783"/>
            <a:ext cx="7361358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Используемые в комплексе </a:t>
            </a:r>
            <a:r>
              <a:rPr lang="ru-RU" sz="3600" b="1" i="1" u="sng" dirty="0" err="1">
                <a:solidFill>
                  <a:srgbClr val="7030A0"/>
                </a:solidFill>
              </a:rPr>
              <a:t>здоровьесберегающие</a:t>
            </a:r>
            <a:r>
              <a:rPr lang="ru-RU" sz="3600" b="1" i="1" u="sng" dirty="0">
                <a:solidFill>
                  <a:srgbClr val="7030A0"/>
                </a:solidFill>
              </a:rPr>
              <a:t> технологии </a:t>
            </a:r>
            <a:r>
              <a:rPr lang="ru-RU" sz="3200" b="1" dirty="0"/>
              <a:t>в </a:t>
            </a:r>
            <a:r>
              <a:rPr lang="ru-RU" sz="3200" b="1" dirty="0" smtClean="0"/>
              <a:t>итоге </a:t>
            </a:r>
            <a:r>
              <a:rPr lang="ru-RU" sz="3200" b="1" dirty="0"/>
              <a:t>формируют у ребенка стойкую мотивацию на здоровый образ жизни.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2133" y="5157192"/>
            <a:ext cx="7820292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/>
              <a:t>Источник информации:</a:t>
            </a:r>
          </a:p>
          <a:p>
            <a:r>
              <a:rPr lang="ru-RU" sz="1600" u="sng" dirty="0">
                <a:hlinkClick r:id="rId2"/>
              </a:rPr>
              <a:t>http://nsportal.ru/detskiy-sad/raznoe/2012/12/01/sovremennye-zdorovesberegayushchie-tekhnologii-v-dou</a:t>
            </a:r>
            <a:endParaRPr lang="ru-RU" sz="1600" dirty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839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СОВРЕМЕННЫЕ ЗДОРОВЬЕСБЕРЕГАЮЩИЕ ТЕХНОЛОГИИ В ДОУ                              МДОУ «Детский сад № 185»                                                                                  Пушкина Н.А.</vt:lpstr>
      <vt:lpstr>Презентация PowerPoint</vt:lpstr>
      <vt:lpstr>  Формы организации работы: </vt:lpstr>
      <vt:lpstr>Существующие образовательные технологии можно выделить в три подгруппы: </vt:lpstr>
      <vt:lpstr>Здоровьсберегаюшие технологии,  технологии сохранения и стимулирования здоровья: </vt:lpstr>
      <vt:lpstr>Презентация PowerPoint</vt:lpstr>
      <vt:lpstr>Технологии обучения здоровому образу жизни </vt:lpstr>
      <vt:lpstr>Коррекционные технологии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Наталья</cp:lastModifiedBy>
  <cp:revision>10</cp:revision>
  <dcterms:created xsi:type="dcterms:W3CDTF">2013-01-06T18:32:13Z</dcterms:created>
  <dcterms:modified xsi:type="dcterms:W3CDTF">2018-02-27T20:18:25Z</dcterms:modified>
</cp:coreProperties>
</file>