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63" r:id="rId3"/>
    <p:sldId id="312" r:id="rId4"/>
    <p:sldId id="311" r:id="rId5"/>
    <p:sldId id="259" r:id="rId6"/>
    <p:sldId id="275" r:id="rId7"/>
  </p:sldIdLst>
  <p:sldSz cx="9144000" cy="5143500" type="screen16x9"/>
  <p:notesSz cx="6858000" cy="9144000"/>
  <p:embeddedFontLst>
    <p:embeddedFont>
      <p:font typeface="Bowlby One SC" panose="020B0604020202020204" charset="0"/>
      <p:regular r:id="rId9"/>
    </p:embeddedFont>
    <p:embeddedFont>
      <p:font typeface="Bahnschrift SemiBold" panose="020B0502040204020203" pitchFamily="34" charset="0"/>
      <p:bold r:id="rId10"/>
    </p:embeddedFont>
    <p:embeddedFont>
      <p:font typeface="Baloo 2" panose="020B0604020202020204" charset="0"/>
      <p:regular r:id="rId11"/>
      <p:bold r:id="rId12"/>
    </p:embeddedFont>
    <p:embeddedFont>
      <p:font typeface="Bahnschrift" panose="020B0502040204020203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246F5B-EC4F-40FF-A977-04EDC3D8895B}">
  <a:tblStyle styleId="{FD246F5B-EC4F-40FF-A977-04EDC3D889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66b5312e1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66b5312e1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15d2f5c853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15d2f5c853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15d2f5c853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15d2f5c853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22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15d2f5c853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15d2f5c853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95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40b0be0b9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40b0be0b9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15d2f5c853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15d2f5c853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6106549" flipH="1">
            <a:off x="-1082524" y="-1106969"/>
            <a:ext cx="2572439" cy="2227033"/>
          </a:xfrm>
          <a:custGeom>
            <a:avLst/>
            <a:gdLst/>
            <a:ahLst/>
            <a:cxnLst/>
            <a:rect l="l" t="t" r="r" b="b"/>
            <a:pathLst>
              <a:path w="20600" h="17834" extrusionOk="0">
                <a:moveTo>
                  <a:pt x="13314" y="0"/>
                </a:moveTo>
                <a:cubicBezTo>
                  <a:pt x="13049" y="0"/>
                  <a:pt x="12783" y="20"/>
                  <a:pt x="12519" y="61"/>
                </a:cubicBezTo>
                <a:cubicBezTo>
                  <a:pt x="11944" y="154"/>
                  <a:pt x="11382" y="359"/>
                  <a:pt x="10890" y="670"/>
                </a:cubicBezTo>
                <a:cubicBezTo>
                  <a:pt x="10365" y="1004"/>
                  <a:pt x="9924" y="1440"/>
                  <a:pt x="9533" y="1914"/>
                </a:cubicBezTo>
                <a:cubicBezTo>
                  <a:pt x="9135" y="2397"/>
                  <a:pt x="8781" y="2912"/>
                  <a:pt x="8410" y="3414"/>
                </a:cubicBezTo>
                <a:cubicBezTo>
                  <a:pt x="8029" y="3930"/>
                  <a:pt x="7621" y="4412"/>
                  <a:pt x="7161" y="4863"/>
                </a:cubicBezTo>
                <a:cubicBezTo>
                  <a:pt x="6780" y="5183"/>
                  <a:pt x="6385" y="5490"/>
                  <a:pt x="5972" y="5769"/>
                </a:cubicBezTo>
                <a:cubicBezTo>
                  <a:pt x="5392" y="6163"/>
                  <a:pt x="4793" y="6525"/>
                  <a:pt x="4199" y="6892"/>
                </a:cubicBezTo>
                <a:cubicBezTo>
                  <a:pt x="3052" y="7603"/>
                  <a:pt x="1914" y="8364"/>
                  <a:pt x="1087" y="9451"/>
                </a:cubicBezTo>
                <a:cubicBezTo>
                  <a:pt x="952" y="9631"/>
                  <a:pt x="827" y="9817"/>
                  <a:pt x="706" y="10012"/>
                </a:cubicBezTo>
                <a:cubicBezTo>
                  <a:pt x="311" y="10584"/>
                  <a:pt x="47" y="11275"/>
                  <a:pt x="33" y="11958"/>
                </a:cubicBezTo>
                <a:cubicBezTo>
                  <a:pt x="0" y="12288"/>
                  <a:pt x="5" y="12623"/>
                  <a:pt x="65" y="12957"/>
                </a:cubicBezTo>
                <a:cubicBezTo>
                  <a:pt x="283" y="14164"/>
                  <a:pt x="1138" y="15130"/>
                  <a:pt x="2099" y="15831"/>
                </a:cubicBezTo>
                <a:cubicBezTo>
                  <a:pt x="3121" y="16574"/>
                  <a:pt x="4314" y="17098"/>
                  <a:pt x="5536" y="17424"/>
                </a:cubicBezTo>
                <a:cubicBezTo>
                  <a:pt x="6575" y="17703"/>
                  <a:pt x="7652" y="17833"/>
                  <a:pt x="8728" y="17833"/>
                </a:cubicBezTo>
                <a:cubicBezTo>
                  <a:pt x="8939" y="17833"/>
                  <a:pt x="9151" y="17828"/>
                  <a:pt x="9362" y="17818"/>
                </a:cubicBezTo>
                <a:cubicBezTo>
                  <a:pt x="10652" y="17749"/>
                  <a:pt x="11940" y="17498"/>
                  <a:pt x="13160" y="17061"/>
                </a:cubicBezTo>
                <a:cubicBezTo>
                  <a:pt x="14317" y="16652"/>
                  <a:pt x="15422" y="16077"/>
                  <a:pt x="16411" y="15349"/>
                </a:cubicBezTo>
                <a:cubicBezTo>
                  <a:pt x="17367" y="14646"/>
                  <a:pt x="18226" y="13806"/>
                  <a:pt x="18914" y="12835"/>
                </a:cubicBezTo>
                <a:cubicBezTo>
                  <a:pt x="19596" y="11879"/>
                  <a:pt x="20103" y="10797"/>
                  <a:pt x="20348" y="9646"/>
                </a:cubicBezTo>
                <a:cubicBezTo>
                  <a:pt x="20599" y="8480"/>
                  <a:pt x="20567" y="7263"/>
                  <a:pt x="20288" y="6103"/>
                </a:cubicBezTo>
                <a:cubicBezTo>
                  <a:pt x="20005" y="4942"/>
                  <a:pt x="19480" y="3836"/>
                  <a:pt x="18747" y="2889"/>
                </a:cubicBezTo>
                <a:cubicBezTo>
                  <a:pt x="18018" y="1937"/>
                  <a:pt x="17080" y="1139"/>
                  <a:pt x="15993" y="628"/>
                </a:cubicBezTo>
                <a:cubicBezTo>
                  <a:pt x="15156" y="238"/>
                  <a:pt x="14236" y="0"/>
                  <a:pt x="13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6793759" flipH="1">
            <a:off x="7156615" y="-2040248"/>
            <a:ext cx="3752390" cy="1832801"/>
          </a:xfrm>
          <a:custGeom>
            <a:avLst/>
            <a:gdLst/>
            <a:ahLst/>
            <a:cxnLst/>
            <a:rect l="l" t="t" r="r" b="b"/>
            <a:pathLst>
              <a:path w="30049" h="14677" extrusionOk="0">
                <a:moveTo>
                  <a:pt x="13553" y="1"/>
                </a:moveTo>
                <a:cubicBezTo>
                  <a:pt x="12168" y="1"/>
                  <a:pt x="10785" y="163"/>
                  <a:pt x="9440" y="486"/>
                </a:cubicBezTo>
                <a:cubicBezTo>
                  <a:pt x="7852" y="867"/>
                  <a:pt x="6315" y="1470"/>
                  <a:pt x="4899" y="2282"/>
                </a:cubicBezTo>
                <a:cubicBezTo>
                  <a:pt x="3520" y="3072"/>
                  <a:pt x="2168" y="4052"/>
                  <a:pt x="1244" y="5366"/>
                </a:cubicBezTo>
                <a:cubicBezTo>
                  <a:pt x="399" y="6564"/>
                  <a:pt x="0" y="8077"/>
                  <a:pt x="413" y="9513"/>
                </a:cubicBezTo>
                <a:cubicBezTo>
                  <a:pt x="603" y="10177"/>
                  <a:pt x="976" y="10790"/>
                  <a:pt x="1514" y="11226"/>
                </a:cubicBezTo>
                <a:cubicBezTo>
                  <a:pt x="2136" y="11737"/>
                  <a:pt x="2916" y="11997"/>
                  <a:pt x="3692" y="12179"/>
                </a:cubicBezTo>
                <a:cubicBezTo>
                  <a:pt x="4598" y="12392"/>
                  <a:pt x="5517" y="12559"/>
                  <a:pt x="6431" y="12726"/>
                </a:cubicBezTo>
                <a:cubicBezTo>
                  <a:pt x="7402" y="12908"/>
                  <a:pt x="8372" y="13075"/>
                  <a:pt x="9343" y="13232"/>
                </a:cubicBezTo>
                <a:cubicBezTo>
                  <a:pt x="11270" y="13538"/>
                  <a:pt x="13201" y="13799"/>
                  <a:pt x="15138" y="14012"/>
                </a:cubicBezTo>
                <a:cubicBezTo>
                  <a:pt x="17089" y="14226"/>
                  <a:pt x="19043" y="14389"/>
                  <a:pt x="20998" y="14509"/>
                </a:cubicBezTo>
                <a:cubicBezTo>
                  <a:pt x="21973" y="14565"/>
                  <a:pt x="22944" y="14612"/>
                  <a:pt x="23919" y="14644"/>
                </a:cubicBezTo>
                <a:cubicBezTo>
                  <a:pt x="24350" y="14659"/>
                  <a:pt x="24784" y="14676"/>
                  <a:pt x="25216" y="14676"/>
                </a:cubicBezTo>
                <a:cubicBezTo>
                  <a:pt x="25733" y="14676"/>
                  <a:pt x="26250" y="14651"/>
                  <a:pt x="26761" y="14565"/>
                </a:cubicBezTo>
                <a:cubicBezTo>
                  <a:pt x="28257" y="14318"/>
                  <a:pt x="29757" y="13381"/>
                  <a:pt x="29952" y="11755"/>
                </a:cubicBezTo>
                <a:cubicBezTo>
                  <a:pt x="30049" y="10943"/>
                  <a:pt x="29798" y="10126"/>
                  <a:pt x="29450" y="9401"/>
                </a:cubicBezTo>
                <a:cubicBezTo>
                  <a:pt x="29097" y="8673"/>
                  <a:pt x="28623" y="8008"/>
                  <a:pt x="28126" y="7376"/>
                </a:cubicBezTo>
                <a:cubicBezTo>
                  <a:pt x="27160" y="6151"/>
                  <a:pt x="26037" y="5055"/>
                  <a:pt x="24797" y="4108"/>
                </a:cubicBezTo>
                <a:cubicBezTo>
                  <a:pt x="24240" y="3690"/>
                  <a:pt x="23664" y="3300"/>
                  <a:pt x="23064" y="2946"/>
                </a:cubicBezTo>
                <a:cubicBezTo>
                  <a:pt x="23051" y="2938"/>
                  <a:pt x="23042" y="2929"/>
                  <a:pt x="23028" y="2919"/>
                </a:cubicBezTo>
                <a:cubicBezTo>
                  <a:pt x="21783" y="2074"/>
                  <a:pt x="20423" y="1391"/>
                  <a:pt x="19002" y="899"/>
                </a:cubicBezTo>
                <a:cubicBezTo>
                  <a:pt x="17488" y="379"/>
                  <a:pt x="15899" y="87"/>
                  <a:pt x="14302" y="17"/>
                </a:cubicBezTo>
                <a:cubicBezTo>
                  <a:pt x="14053" y="6"/>
                  <a:pt x="13803" y="1"/>
                  <a:pt x="135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9735060" flipH="1">
            <a:off x="-1633916" y="3340604"/>
            <a:ext cx="2561537" cy="2946773"/>
          </a:xfrm>
          <a:custGeom>
            <a:avLst/>
            <a:gdLst/>
            <a:ahLst/>
            <a:cxnLst/>
            <a:rect l="l" t="t" r="r" b="b"/>
            <a:pathLst>
              <a:path w="20513" h="23598" extrusionOk="0">
                <a:moveTo>
                  <a:pt x="13816" y="0"/>
                </a:moveTo>
                <a:cubicBezTo>
                  <a:pt x="13422" y="0"/>
                  <a:pt x="13027" y="27"/>
                  <a:pt x="12637" y="76"/>
                </a:cubicBezTo>
                <a:cubicBezTo>
                  <a:pt x="11201" y="257"/>
                  <a:pt x="9814" y="736"/>
                  <a:pt x="8513" y="1376"/>
                </a:cubicBezTo>
                <a:cubicBezTo>
                  <a:pt x="7375" y="1942"/>
                  <a:pt x="6297" y="2639"/>
                  <a:pt x="5322" y="3451"/>
                </a:cubicBezTo>
                <a:cubicBezTo>
                  <a:pt x="4357" y="4264"/>
                  <a:pt x="3489" y="5193"/>
                  <a:pt x="2765" y="6229"/>
                </a:cubicBezTo>
                <a:cubicBezTo>
                  <a:pt x="2383" y="6771"/>
                  <a:pt x="2049" y="7348"/>
                  <a:pt x="1762" y="7947"/>
                </a:cubicBezTo>
                <a:cubicBezTo>
                  <a:pt x="1464" y="8425"/>
                  <a:pt x="1204" y="8927"/>
                  <a:pt x="981" y="9446"/>
                </a:cubicBezTo>
                <a:cubicBezTo>
                  <a:pt x="452" y="10687"/>
                  <a:pt x="136" y="12009"/>
                  <a:pt x="71" y="13357"/>
                </a:cubicBezTo>
                <a:cubicBezTo>
                  <a:pt x="1" y="14726"/>
                  <a:pt x="187" y="16111"/>
                  <a:pt x="609" y="17420"/>
                </a:cubicBezTo>
                <a:cubicBezTo>
                  <a:pt x="1032" y="18730"/>
                  <a:pt x="1687" y="19964"/>
                  <a:pt x="2546" y="21042"/>
                </a:cubicBezTo>
                <a:cubicBezTo>
                  <a:pt x="3386" y="22095"/>
                  <a:pt x="4464" y="23029"/>
                  <a:pt x="5783" y="23415"/>
                </a:cubicBezTo>
                <a:cubicBezTo>
                  <a:pt x="6194" y="23533"/>
                  <a:pt x="6624" y="23597"/>
                  <a:pt x="7054" y="23597"/>
                </a:cubicBezTo>
                <a:cubicBezTo>
                  <a:pt x="7318" y="23597"/>
                  <a:pt x="7581" y="23573"/>
                  <a:pt x="7840" y="23522"/>
                </a:cubicBezTo>
                <a:cubicBezTo>
                  <a:pt x="8466" y="23391"/>
                  <a:pt x="9038" y="23094"/>
                  <a:pt x="9520" y="22686"/>
                </a:cubicBezTo>
                <a:cubicBezTo>
                  <a:pt x="10510" y="21845"/>
                  <a:pt x="11085" y="20638"/>
                  <a:pt x="11527" y="19444"/>
                </a:cubicBezTo>
                <a:cubicBezTo>
                  <a:pt x="11782" y="18747"/>
                  <a:pt x="12005" y="18042"/>
                  <a:pt x="12283" y="17354"/>
                </a:cubicBezTo>
                <a:cubicBezTo>
                  <a:pt x="12548" y="16686"/>
                  <a:pt x="12873" y="16049"/>
                  <a:pt x="13286" y="15464"/>
                </a:cubicBezTo>
                <a:cubicBezTo>
                  <a:pt x="14066" y="14345"/>
                  <a:pt x="15079" y="13421"/>
                  <a:pt x="16082" y="12517"/>
                </a:cubicBezTo>
                <a:cubicBezTo>
                  <a:pt x="17090" y="11602"/>
                  <a:pt x="18102" y="10691"/>
                  <a:pt x="18919" y="9595"/>
                </a:cubicBezTo>
                <a:cubicBezTo>
                  <a:pt x="19699" y="8550"/>
                  <a:pt x="20312" y="7329"/>
                  <a:pt x="20419" y="6010"/>
                </a:cubicBezTo>
                <a:cubicBezTo>
                  <a:pt x="20512" y="4817"/>
                  <a:pt x="20140" y="3642"/>
                  <a:pt x="19435" y="2681"/>
                </a:cubicBezTo>
                <a:cubicBezTo>
                  <a:pt x="18738" y="1729"/>
                  <a:pt x="17768" y="995"/>
                  <a:pt x="16685" y="540"/>
                </a:cubicBezTo>
                <a:cubicBezTo>
                  <a:pt x="15778" y="163"/>
                  <a:pt x="14798" y="0"/>
                  <a:pt x="138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5072928" flipH="1">
            <a:off x="-941793" y="-1260019"/>
            <a:ext cx="3249349" cy="3041969"/>
          </a:xfrm>
          <a:custGeom>
            <a:avLst/>
            <a:gdLst/>
            <a:ahLst/>
            <a:cxnLst/>
            <a:rect l="l" t="t" r="r" b="b"/>
            <a:pathLst>
              <a:path w="129971" h="121676" extrusionOk="0">
                <a:moveTo>
                  <a:pt x="128241" y="0"/>
                </a:moveTo>
                <a:cubicBezTo>
                  <a:pt x="130601" y="12990"/>
                  <a:pt x="131988" y="32084"/>
                  <a:pt x="120667" y="38876"/>
                </a:cubicBezTo>
                <a:cubicBezTo>
                  <a:pt x="107023" y="47061"/>
                  <a:pt x="84964" y="36208"/>
                  <a:pt x="73713" y="47459"/>
                </a:cubicBezTo>
                <a:cubicBezTo>
                  <a:pt x="64027" y="57145"/>
                  <a:pt x="74360" y="76892"/>
                  <a:pt x="66140" y="87849"/>
                </a:cubicBezTo>
                <a:cubicBezTo>
                  <a:pt x="62201" y="93099"/>
                  <a:pt x="52947" y="88777"/>
                  <a:pt x="46450" y="87849"/>
                </a:cubicBezTo>
                <a:cubicBezTo>
                  <a:pt x="39899" y="86913"/>
                  <a:pt x="32756" y="87576"/>
                  <a:pt x="26759" y="90374"/>
                </a:cubicBezTo>
                <a:cubicBezTo>
                  <a:pt x="14320" y="96179"/>
                  <a:pt x="12280" y="115542"/>
                  <a:pt x="0" y="12167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" name="Google Shape;13;p2"/>
          <p:cNvSpPr/>
          <p:nvPr/>
        </p:nvSpPr>
        <p:spPr>
          <a:xfrm rot="9719996" flipH="1">
            <a:off x="-1915500" y="3940267"/>
            <a:ext cx="3326029" cy="2711390"/>
          </a:xfrm>
          <a:custGeom>
            <a:avLst/>
            <a:gdLst/>
            <a:ahLst/>
            <a:cxnLst/>
            <a:rect l="l" t="t" r="r" b="b"/>
            <a:pathLst>
              <a:path w="133049" h="108462" extrusionOk="0">
                <a:moveTo>
                  <a:pt x="131270" y="0"/>
                </a:moveTo>
                <a:cubicBezTo>
                  <a:pt x="134914" y="15797"/>
                  <a:pt x="132172" y="33028"/>
                  <a:pt x="127231" y="48469"/>
                </a:cubicBezTo>
                <a:cubicBezTo>
                  <a:pt x="123816" y="59140"/>
                  <a:pt x="118941" y="71470"/>
                  <a:pt x="109055" y="76742"/>
                </a:cubicBezTo>
                <a:cubicBezTo>
                  <a:pt x="97745" y="82774"/>
                  <a:pt x="83197" y="76999"/>
                  <a:pt x="70684" y="74218"/>
                </a:cubicBezTo>
                <a:cubicBezTo>
                  <a:pt x="58527" y="71516"/>
                  <a:pt x="44885" y="69593"/>
                  <a:pt x="33322" y="74218"/>
                </a:cubicBezTo>
                <a:cubicBezTo>
                  <a:pt x="27898" y="76388"/>
                  <a:pt x="22139" y="80321"/>
                  <a:pt x="20195" y="85830"/>
                </a:cubicBezTo>
                <a:cubicBezTo>
                  <a:pt x="18031" y="91962"/>
                  <a:pt x="20506" y="99772"/>
                  <a:pt x="16661" y="105016"/>
                </a:cubicBezTo>
                <a:cubicBezTo>
                  <a:pt x="13353" y="109527"/>
                  <a:pt x="5307" y="108804"/>
                  <a:pt x="0" y="10703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 rot="2578066" flipH="1">
            <a:off x="7875183" y="3498004"/>
            <a:ext cx="2561541" cy="2946778"/>
          </a:xfrm>
          <a:custGeom>
            <a:avLst/>
            <a:gdLst/>
            <a:ahLst/>
            <a:cxnLst/>
            <a:rect l="l" t="t" r="r" b="b"/>
            <a:pathLst>
              <a:path w="20513" h="23598" extrusionOk="0">
                <a:moveTo>
                  <a:pt x="13816" y="0"/>
                </a:moveTo>
                <a:cubicBezTo>
                  <a:pt x="13422" y="0"/>
                  <a:pt x="13027" y="27"/>
                  <a:pt x="12637" y="76"/>
                </a:cubicBezTo>
                <a:cubicBezTo>
                  <a:pt x="11201" y="257"/>
                  <a:pt x="9814" y="736"/>
                  <a:pt x="8513" y="1376"/>
                </a:cubicBezTo>
                <a:cubicBezTo>
                  <a:pt x="7375" y="1942"/>
                  <a:pt x="6297" y="2639"/>
                  <a:pt x="5322" y="3451"/>
                </a:cubicBezTo>
                <a:cubicBezTo>
                  <a:pt x="4357" y="4264"/>
                  <a:pt x="3489" y="5193"/>
                  <a:pt x="2765" y="6229"/>
                </a:cubicBezTo>
                <a:cubicBezTo>
                  <a:pt x="2383" y="6771"/>
                  <a:pt x="2049" y="7348"/>
                  <a:pt x="1762" y="7947"/>
                </a:cubicBezTo>
                <a:cubicBezTo>
                  <a:pt x="1464" y="8425"/>
                  <a:pt x="1204" y="8927"/>
                  <a:pt x="981" y="9446"/>
                </a:cubicBezTo>
                <a:cubicBezTo>
                  <a:pt x="452" y="10687"/>
                  <a:pt x="136" y="12009"/>
                  <a:pt x="71" y="13357"/>
                </a:cubicBezTo>
                <a:cubicBezTo>
                  <a:pt x="1" y="14726"/>
                  <a:pt x="187" y="16111"/>
                  <a:pt x="609" y="17420"/>
                </a:cubicBezTo>
                <a:cubicBezTo>
                  <a:pt x="1032" y="18730"/>
                  <a:pt x="1687" y="19964"/>
                  <a:pt x="2546" y="21042"/>
                </a:cubicBezTo>
                <a:cubicBezTo>
                  <a:pt x="3386" y="22095"/>
                  <a:pt x="4464" y="23029"/>
                  <a:pt x="5783" y="23415"/>
                </a:cubicBezTo>
                <a:cubicBezTo>
                  <a:pt x="6194" y="23533"/>
                  <a:pt x="6624" y="23597"/>
                  <a:pt x="7054" y="23597"/>
                </a:cubicBezTo>
                <a:cubicBezTo>
                  <a:pt x="7318" y="23597"/>
                  <a:pt x="7581" y="23573"/>
                  <a:pt x="7840" y="23522"/>
                </a:cubicBezTo>
                <a:cubicBezTo>
                  <a:pt x="8466" y="23391"/>
                  <a:pt x="9038" y="23094"/>
                  <a:pt x="9520" y="22686"/>
                </a:cubicBezTo>
                <a:cubicBezTo>
                  <a:pt x="10510" y="21845"/>
                  <a:pt x="11085" y="20638"/>
                  <a:pt x="11527" y="19444"/>
                </a:cubicBezTo>
                <a:cubicBezTo>
                  <a:pt x="11782" y="18747"/>
                  <a:pt x="12005" y="18042"/>
                  <a:pt x="12283" y="17354"/>
                </a:cubicBezTo>
                <a:cubicBezTo>
                  <a:pt x="12548" y="16686"/>
                  <a:pt x="12873" y="16049"/>
                  <a:pt x="13286" y="15464"/>
                </a:cubicBezTo>
                <a:cubicBezTo>
                  <a:pt x="14066" y="14345"/>
                  <a:pt x="15079" y="13421"/>
                  <a:pt x="16082" y="12517"/>
                </a:cubicBezTo>
                <a:cubicBezTo>
                  <a:pt x="17090" y="11602"/>
                  <a:pt x="18102" y="10691"/>
                  <a:pt x="18919" y="9595"/>
                </a:cubicBezTo>
                <a:cubicBezTo>
                  <a:pt x="19699" y="8550"/>
                  <a:pt x="20312" y="7329"/>
                  <a:pt x="20419" y="6010"/>
                </a:cubicBezTo>
                <a:cubicBezTo>
                  <a:pt x="20512" y="4817"/>
                  <a:pt x="20140" y="3642"/>
                  <a:pt x="19435" y="2681"/>
                </a:cubicBezTo>
                <a:cubicBezTo>
                  <a:pt x="18738" y="1729"/>
                  <a:pt x="17768" y="995"/>
                  <a:pt x="16685" y="540"/>
                </a:cubicBezTo>
                <a:cubicBezTo>
                  <a:pt x="15778" y="163"/>
                  <a:pt x="14798" y="0"/>
                  <a:pt x="138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934865">
            <a:off x="7572467" y="3129956"/>
            <a:ext cx="3761504" cy="1877727"/>
          </a:xfrm>
          <a:custGeom>
            <a:avLst/>
            <a:gdLst/>
            <a:ahLst/>
            <a:cxnLst/>
            <a:rect l="l" t="t" r="r" b="b"/>
            <a:pathLst>
              <a:path w="150456" h="75107" extrusionOk="0">
                <a:moveTo>
                  <a:pt x="0" y="36455"/>
                </a:moveTo>
                <a:cubicBezTo>
                  <a:pt x="1616" y="23532"/>
                  <a:pt x="9772" y="9875"/>
                  <a:pt x="21206" y="3638"/>
                </a:cubicBezTo>
                <a:cubicBezTo>
                  <a:pt x="30661" y="-1520"/>
                  <a:pt x="43696" y="-782"/>
                  <a:pt x="53518" y="3638"/>
                </a:cubicBezTo>
                <a:cubicBezTo>
                  <a:pt x="71638" y="11792"/>
                  <a:pt x="71850" y="38932"/>
                  <a:pt x="79772" y="57155"/>
                </a:cubicBezTo>
                <a:cubicBezTo>
                  <a:pt x="82619" y="63703"/>
                  <a:pt x="88734" y="68734"/>
                  <a:pt x="94919" y="72302"/>
                </a:cubicBezTo>
                <a:cubicBezTo>
                  <a:pt x="101479" y="76086"/>
                  <a:pt x="111018" y="75980"/>
                  <a:pt x="117638" y="72302"/>
                </a:cubicBezTo>
                <a:cubicBezTo>
                  <a:pt x="125763" y="67788"/>
                  <a:pt x="127501" y="54540"/>
                  <a:pt x="136319" y="51601"/>
                </a:cubicBezTo>
                <a:cubicBezTo>
                  <a:pt x="140835" y="50096"/>
                  <a:pt x="145788" y="52687"/>
                  <a:pt x="150456" y="5362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6" name="Google Shape;16;p2"/>
          <p:cNvSpPr/>
          <p:nvPr/>
        </p:nvSpPr>
        <p:spPr>
          <a:xfrm rot="887286" flipH="1">
            <a:off x="7035123" y="-1595004"/>
            <a:ext cx="3092374" cy="2711319"/>
          </a:xfrm>
          <a:custGeom>
            <a:avLst/>
            <a:gdLst/>
            <a:ahLst/>
            <a:cxnLst/>
            <a:rect l="l" t="t" r="r" b="b"/>
            <a:pathLst>
              <a:path w="133049" h="108462" extrusionOk="0">
                <a:moveTo>
                  <a:pt x="131270" y="0"/>
                </a:moveTo>
                <a:cubicBezTo>
                  <a:pt x="134914" y="15797"/>
                  <a:pt x="132172" y="33028"/>
                  <a:pt x="127231" y="48469"/>
                </a:cubicBezTo>
                <a:cubicBezTo>
                  <a:pt x="123816" y="59140"/>
                  <a:pt x="118941" y="71470"/>
                  <a:pt x="109055" y="76742"/>
                </a:cubicBezTo>
                <a:cubicBezTo>
                  <a:pt x="97745" y="82774"/>
                  <a:pt x="83197" y="76999"/>
                  <a:pt x="70684" y="74218"/>
                </a:cubicBezTo>
                <a:cubicBezTo>
                  <a:pt x="58527" y="71516"/>
                  <a:pt x="44885" y="69593"/>
                  <a:pt x="33322" y="74218"/>
                </a:cubicBezTo>
                <a:cubicBezTo>
                  <a:pt x="27898" y="76388"/>
                  <a:pt x="22139" y="80321"/>
                  <a:pt x="20195" y="85830"/>
                </a:cubicBezTo>
                <a:cubicBezTo>
                  <a:pt x="18031" y="91962"/>
                  <a:pt x="20506" y="99772"/>
                  <a:pt x="16661" y="105016"/>
                </a:cubicBezTo>
                <a:cubicBezTo>
                  <a:pt x="13353" y="109527"/>
                  <a:pt x="5307" y="108804"/>
                  <a:pt x="0" y="10703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 rot="-6891054" flipH="1">
            <a:off x="3509272" y="-1757828"/>
            <a:ext cx="2203581" cy="1907742"/>
          </a:xfrm>
          <a:custGeom>
            <a:avLst/>
            <a:gdLst/>
            <a:ahLst/>
            <a:cxnLst/>
            <a:rect l="l" t="t" r="r" b="b"/>
            <a:pathLst>
              <a:path w="20600" h="17834" extrusionOk="0">
                <a:moveTo>
                  <a:pt x="13314" y="0"/>
                </a:moveTo>
                <a:cubicBezTo>
                  <a:pt x="13049" y="0"/>
                  <a:pt x="12783" y="20"/>
                  <a:pt x="12519" y="61"/>
                </a:cubicBezTo>
                <a:cubicBezTo>
                  <a:pt x="11944" y="154"/>
                  <a:pt x="11382" y="359"/>
                  <a:pt x="10890" y="670"/>
                </a:cubicBezTo>
                <a:cubicBezTo>
                  <a:pt x="10365" y="1004"/>
                  <a:pt x="9924" y="1440"/>
                  <a:pt x="9533" y="1914"/>
                </a:cubicBezTo>
                <a:cubicBezTo>
                  <a:pt x="9135" y="2397"/>
                  <a:pt x="8781" y="2912"/>
                  <a:pt x="8410" y="3414"/>
                </a:cubicBezTo>
                <a:cubicBezTo>
                  <a:pt x="8029" y="3930"/>
                  <a:pt x="7621" y="4412"/>
                  <a:pt x="7161" y="4863"/>
                </a:cubicBezTo>
                <a:cubicBezTo>
                  <a:pt x="6780" y="5183"/>
                  <a:pt x="6385" y="5490"/>
                  <a:pt x="5972" y="5769"/>
                </a:cubicBezTo>
                <a:cubicBezTo>
                  <a:pt x="5392" y="6163"/>
                  <a:pt x="4793" y="6525"/>
                  <a:pt x="4199" y="6892"/>
                </a:cubicBezTo>
                <a:cubicBezTo>
                  <a:pt x="3052" y="7603"/>
                  <a:pt x="1914" y="8364"/>
                  <a:pt x="1087" y="9451"/>
                </a:cubicBezTo>
                <a:cubicBezTo>
                  <a:pt x="952" y="9631"/>
                  <a:pt x="827" y="9817"/>
                  <a:pt x="706" y="10012"/>
                </a:cubicBezTo>
                <a:cubicBezTo>
                  <a:pt x="311" y="10584"/>
                  <a:pt x="47" y="11275"/>
                  <a:pt x="33" y="11958"/>
                </a:cubicBezTo>
                <a:cubicBezTo>
                  <a:pt x="0" y="12288"/>
                  <a:pt x="5" y="12623"/>
                  <a:pt x="65" y="12957"/>
                </a:cubicBezTo>
                <a:cubicBezTo>
                  <a:pt x="283" y="14164"/>
                  <a:pt x="1138" y="15130"/>
                  <a:pt x="2099" y="15831"/>
                </a:cubicBezTo>
                <a:cubicBezTo>
                  <a:pt x="3121" y="16574"/>
                  <a:pt x="4314" y="17098"/>
                  <a:pt x="5536" y="17424"/>
                </a:cubicBezTo>
                <a:cubicBezTo>
                  <a:pt x="6575" y="17703"/>
                  <a:pt x="7652" y="17833"/>
                  <a:pt x="8728" y="17833"/>
                </a:cubicBezTo>
                <a:cubicBezTo>
                  <a:pt x="8939" y="17833"/>
                  <a:pt x="9151" y="17828"/>
                  <a:pt x="9362" y="17818"/>
                </a:cubicBezTo>
                <a:cubicBezTo>
                  <a:pt x="10652" y="17749"/>
                  <a:pt x="11940" y="17498"/>
                  <a:pt x="13160" y="17061"/>
                </a:cubicBezTo>
                <a:cubicBezTo>
                  <a:pt x="14317" y="16652"/>
                  <a:pt x="15422" y="16077"/>
                  <a:pt x="16411" y="15349"/>
                </a:cubicBezTo>
                <a:cubicBezTo>
                  <a:pt x="17367" y="14646"/>
                  <a:pt x="18226" y="13806"/>
                  <a:pt x="18914" y="12835"/>
                </a:cubicBezTo>
                <a:cubicBezTo>
                  <a:pt x="19596" y="11879"/>
                  <a:pt x="20103" y="10797"/>
                  <a:pt x="20348" y="9646"/>
                </a:cubicBezTo>
                <a:cubicBezTo>
                  <a:pt x="20599" y="8480"/>
                  <a:pt x="20567" y="7263"/>
                  <a:pt x="20288" y="6103"/>
                </a:cubicBezTo>
                <a:cubicBezTo>
                  <a:pt x="20005" y="4942"/>
                  <a:pt x="19480" y="3836"/>
                  <a:pt x="18747" y="2889"/>
                </a:cubicBezTo>
                <a:cubicBezTo>
                  <a:pt x="18018" y="1937"/>
                  <a:pt x="17080" y="1139"/>
                  <a:pt x="15993" y="628"/>
                </a:cubicBezTo>
                <a:cubicBezTo>
                  <a:pt x="15156" y="238"/>
                  <a:pt x="14236" y="0"/>
                  <a:pt x="133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534775" y="3559561"/>
            <a:ext cx="41526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2007725" y="1912176"/>
            <a:ext cx="5206800" cy="1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>
            <a:spLocks noGrp="1"/>
          </p:cNvSpPr>
          <p:nvPr>
            <p:ph type="pic" idx="2"/>
          </p:nvPr>
        </p:nvSpPr>
        <p:spPr>
          <a:xfrm>
            <a:off x="5018800" y="866700"/>
            <a:ext cx="3410100" cy="3410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720000" y="991047"/>
            <a:ext cx="3642300" cy="21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720000" y="3276247"/>
            <a:ext cx="36423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/>
          <p:nvPr/>
        </p:nvSpPr>
        <p:spPr>
          <a:xfrm rot="-5679732" flipH="1">
            <a:off x="-1549824" y="4173798"/>
            <a:ext cx="2572439" cy="2227033"/>
          </a:xfrm>
          <a:custGeom>
            <a:avLst/>
            <a:gdLst/>
            <a:ahLst/>
            <a:cxnLst/>
            <a:rect l="l" t="t" r="r" b="b"/>
            <a:pathLst>
              <a:path w="20600" h="17834" extrusionOk="0">
                <a:moveTo>
                  <a:pt x="13314" y="0"/>
                </a:moveTo>
                <a:cubicBezTo>
                  <a:pt x="13049" y="0"/>
                  <a:pt x="12783" y="20"/>
                  <a:pt x="12519" y="61"/>
                </a:cubicBezTo>
                <a:cubicBezTo>
                  <a:pt x="11944" y="154"/>
                  <a:pt x="11382" y="359"/>
                  <a:pt x="10890" y="670"/>
                </a:cubicBezTo>
                <a:cubicBezTo>
                  <a:pt x="10365" y="1004"/>
                  <a:pt x="9924" y="1440"/>
                  <a:pt x="9533" y="1914"/>
                </a:cubicBezTo>
                <a:cubicBezTo>
                  <a:pt x="9135" y="2397"/>
                  <a:pt x="8781" y="2912"/>
                  <a:pt x="8410" y="3414"/>
                </a:cubicBezTo>
                <a:cubicBezTo>
                  <a:pt x="8029" y="3930"/>
                  <a:pt x="7621" y="4412"/>
                  <a:pt x="7161" y="4863"/>
                </a:cubicBezTo>
                <a:cubicBezTo>
                  <a:pt x="6780" y="5183"/>
                  <a:pt x="6385" y="5490"/>
                  <a:pt x="5972" y="5769"/>
                </a:cubicBezTo>
                <a:cubicBezTo>
                  <a:pt x="5392" y="6163"/>
                  <a:pt x="4793" y="6525"/>
                  <a:pt x="4199" y="6892"/>
                </a:cubicBezTo>
                <a:cubicBezTo>
                  <a:pt x="3052" y="7603"/>
                  <a:pt x="1914" y="8364"/>
                  <a:pt x="1087" y="9451"/>
                </a:cubicBezTo>
                <a:cubicBezTo>
                  <a:pt x="952" y="9631"/>
                  <a:pt x="827" y="9817"/>
                  <a:pt x="706" y="10012"/>
                </a:cubicBezTo>
                <a:cubicBezTo>
                  <a:pt x="311" y="10584"/>
                  <a:pt x="47" y="11275"/>
                  <a:pt x="33" y="11958"/>
                </a:cubicBezTo>
                <a:cubicBezTo>
                  <a:pt x="0" y="12288"/>
                  <a:pt x="5" y="12623"/>
                  <a:pt x="65" y="12957"/>
                </a:cubicBezTo>
                <a:cubicBezTo>
                  <a:pt x="283" y="14164"/>
                  <a:pt x="1138" y="15130"/>
                  <a:pt x="2099" y="15831"/>
                </a:cubicBezTo>
                <a:cubicBezTo>
                  <a:pt x="3121" y="16574"/>
                  <a:pt x="4314" y="17098"/>
                  <a:pt x="5536" y="17424"/>
                </a:cubicBezTo>
                <a:cubicBezTo>
                  <a:pt x="6575" y="17703"/>
                  <a:pt x="7652" y="17833"/>
                  <a:pt x="8728" y="17833"/>
                </a:cubicBezTo>
                <a:cubicBezTo>
                  <a:pt x="8939" y="17833"/>
                  <a:pt x="9151" y="17828"/>
                  <a:pt x="9362" y="17818"/>
                </a:cubicBezTo>
                <a:cubicBezTo>
                  <a:pt x="10652" y="17749"/>
                  <a:pt x="11940" y="17498"/>
                  <a:pt x="13160" y="17061"/>
                </a:cubicBezTo>
                <a:cubicBezTo>
                  <a:pt x="14317" y="16652"/>
                  <a:pt x="15422" y="16077"/>
                  <a:pt x="16411" y="15349"/>
                </a:cubicBezTo>
                <a:cubicBezTo>
                  <a:pt x="17367" y="14646"/>
                  <a:pt x="18226" y="13806"/>
                  <a:pt x="18914" y="12835"/>
                </a:cubicBezTo>
                <a:cubicBezTo>
                  <a:pt x="19596" y="11879"/>
                  <a:pt x="20103" y="10797"/>
                  <a:pt x="20348" y="9646"/>
                </a:cubicBezTo>
                <a:cubicBezTo>
                  <a:pt x="20599" y="8480"/>
                  <a:pt x="20567" y="7263"/>
                  <a:pt x="20288" y="6103"/>
                </a:cubicBezTo>
                <a:cubicBezTo>
                  <a:pt x="20005" y="4942"/>
                  <a:pt x="19480" y="3836"/>
                  <a:pt x="18747" y="2889"/>
                </a:cubicBezTo>
                <a:cubicBezTo>
                  <a:pt x="18018" y="1937"/>
                  <a:pt x="17080" y="1139"/>
                  <a:pt x="15993" y="628"/>
                </a:cubicBezTo>
                <a:cubicBezTo>
                  <a:pt x="15156" y="238"/>
                  <a:pt x="14236" y="0"/>
                  <a:pt x="133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 rot="10472595" flipH="1">
            <a:off x="-1606312" y="-1189586"/>
            <a:ext cx="2572444" cy="2227037"/>
          </a:xfrm>
          <a:custGeom>
            <a:avLst/>
            <a:gdLst/>
            <a:ahLst/>
            <a:cxnLst/>
            <a:rect l="l" t="t" r="r" b="b"/>
            <a:pathLst>
              <a:path w="20600" h="17834" extrusionOk="0">
                <a:moveTo>
                  <a:pt x="13314" y="0"/>
                </a:moveTo>
                <a:cubicBezTo>
                  <a:pt x="13049" y="0"/>
                  <a:pt x="12783" y="20"/>
                  <a:pt x="12519" y="61"/>
                </a:cubicBezTo>
                <a:cubicBezTo>
                  <a:pt x="11944" y="154"/>
                  <a:pt x="11382" y="359"/>
                  <a:pt x="10890" y="670"/>
                </a:cubicBezTo>
                <a:cubicBezTo>
                  <a:pt x="10365" y="1004"/>
                  <a:pt x="9924" y="1440"/>
                  <a:pt x="9533" y="1914"/>
                </a:cubicBezTo>
                <a:cubicBezTo>
                  <a:pt x="9135" y="2397"/>
                  <a:pt x="8781" y="2912"/>
                  <a:pt x="8410" y="3414"/>
                </a:cubicBezTo>
                <a:cubicBezTo>
                  <a:pt x="8029" y="3930"/>
                  <a:pt x="7621" y="4412"/>
                  <a:pt x="7161" y="4863"/>
                </a:cubicBezTo>
                <a:cubicBezTo>
                  <a:pt x="6780" y="5183"/>
                  <a:pt x="6385" y="5490"/>
                  <a:pt x="5972" y="5769"/>
                </a:cubicBezTo>
                <a:cubicBezTo>
                  <a:pt x="5392" y="6163"/>
                  <a:pt x="4793" y="6525"/>
                  <a:pt x="4199" y="6892"/>
                </a:cubicBezTo>
                <a:cubicBezTo>
                  <a:pt x="3052" y="7603"/>
                  <a:pt x="1914" y="8364"/>
                  <a:pt x="1087" y="9451"/>
                </a:cubicBezTo>
                <a:cubicBezTo>
                  <a:pt x="952" y="9631"/>
                  <a:pt x="827" y="9817"/>
                  <a:pt x="706" y="10012"/>
                </a:cubicBezTo>
                <a:cubicBezTo>
                  <a:pt x="311" y="10584"/>
                  <a:pt x="47" y="11275"/>
                  <a:pt x="33" y="11958"/>
                </a:cubicBezTo>
                <a:cubicBezTo>
                  <a:pt x="0" y="12288"/>
                  <a:pt x="5" y="12623"/>
                  <a:pt x="65" y="12957"/>
                </a:cubicBezTo>
                <a:cubicBezTo>
                  <a:pt x="283" y="14164"/>
                  <a:pt x="1138" y="15130"/>
                  <a:pt x="2099" y="15831"/>
                </a:cubicBezTo>
                <a:cubicBezTo>
                  <a:pt x="3121" y="16574"/>
                  <a:pt x="4314" y="17098"/>
                  <a:pt x="5536" y="17424"/>
                </a:cubicBezTo>
                <a:cubicBezTo>
                  <a:pt x="6575" y="17703"/>
                  <a:pt x="7652" y="17833"/>
                  <a:pt x="8728" y="17833"/>
                </a:cubicBezTo>
                <a:cubicBezTo>
                  <a:pt x="8939" y="17833"/>
                  <a:pt x="9151" y="17828"/>
                  <a:pt x="9362" y="17818"/>
                </a:cubicBezTo>
                <a:cubicBezTo>
                  <a:pt x="10652" y="17749"/>
                  <a:pt x="11940" y="17498"/>
                  <a:pt x="13160" y="17061"/>
                </a:cubicBezTo>
                <a:cubicBezTo>
                  <a:pt x="14317" y="16652"/>
                  <a:pt x="15422" y="16077"/>
                  <a:pt x="16411" y="15349"/>
                </a:cubicBezTo>
                <a:cubicBezTo>
                  <a:pt x="17367" y="14646"/>
                  <a:pt x="18226" y="13806"/>
                  <a:pt x="18914" y="12835"/>
                </a:cubicBezTo>
                <a:cubicBezTo>
                  <a:pt x="19596" y="11879"/>
                  <a:pt x="20103" y="10797"/>
                  <a:pt x="20348" y="9646"/>
                </a:cubicBezTo>
                <a:cubicBezTo>
                  <a:pt x="20599" y="8480"/>
                  <a:pt x="20567" y="7263"/>
                  <a:pt x="20288" y="6103"/>
                </a:cubicBezTo>
                <a:cubicBezTo>
                  <a:pt x="20005" y="4942"/>
                  <a:pt x="19480" y="3836"/>
                  <a:pt x="18747" y="2889"/>
                </a:cubicBezTo>
                <a:cubicBezTo>
                  <a:pt x="18018" y="1937"/>
                  <a:pt x="17080" y="1139"/>
                  <a:pt x="15993" y="628"/>
                </a:cubicBezTo>
                <a:cubicBezTo>
                  <a:pt x="15156" y="238"/>
                  <a:pt x="14236" y="0"/>
                  <a:pt x="13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-507175" y="-1306862"/>
            <a:ext cx="3136425" cy="2714625"/>
          </a:xfrm>
          <a:custGeom>
            <a:avLst/>
            <a:gdLst/>
            <a:ahLst/>
            <a:cxnLst/>
            <a:rect l="l" t="t" r="r" b="b"/>
            <a:pathLst>
              <a:path w="125457" h="108585" extrusionOk="0">
                <a:moveTo>
                  <a:pt x="124968" y="0"/>
                </a:moveTo>
                <a:cubicBezTo>
                  <a:pt x="127260" y="12991"/>
                  <a:pt x="120996" y="30782"/>
                  <a:pt x="108966" y="36195"/>
                </a:cubicBezTo>
                <a:cubicBezTo>
                  <a:pt x="102480" y="39114"/>
                  <a:pt x="94739" y="36417"/>
                  <a:pt x="87630" y="36195"/>
                </a:cubicBezTo>
                <a:cubicBezTo>
                  <a:pt x="76751" y="35855"/>
                  <a:pt x="64388" y="36215"/>
                  <a:pt x="55626" y="42672"/>
                </a:cubicBezTo>
                <a:cubicBezTo>
                  <a:pt x="42364" y="52444"/>
                  <a:pt x="55564" y="77006"/>
                  <a:pt x="47625" y="91440"/>
                </a:cubicBezTo>
                <a:cubicBezTo>
                  <a:pt x="44338" y="97417"/>
                  <a:pt x="35677" y="98653"/>
                  <a:pt x="28956" y="99822"/>
                </a:cubicBezTo>
                <a:cubicBezTo>
                  <a:pt x="19021" y="101550"/>
                  <a:pt x="9309" y="104706"/>
                  <a:pt x="0" y="10858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70" name="Google Shape;70;p7"/>
          <p:cNvSpPr/>
          <p:nvPr/>
        </p:nvSpPr>
        <p:spPr>
          <a:xfrm rot="-6601013">
            <a:off x="-813844" y="4347183"/>
            <a:ext cx="3326254" cy="2711574"/>
          </a:xfrm>
          <a:custGeom>
            <a:avLst/>
            <a:gdLst/>
            <a:ahLst/>
            <a:cxnLst/>
            <a:rect l="l" t="t" r="r" b="b"/>
            <a:pathLst>
              <a:path w="133049" h="108462" extrusionOk="0">
                <a:moveTo>
                  <a:pt x="131270" y="0"/>
                </a:moveTo>
                <a:cubicBezTo>
                  <a:pt x="134914" y="15797"/>
                  <a:pt x="132172" y="33028"/>
                  <a:pt x="127231" y="48469"/>
                </a:cubicBezTo>
                <a:cubicBezTo>
                  <a:pt x="123816" y="59140"/>
                  <a:pt x="118941" y="71470"/>
                  <a:pt x="109055" y="76742"/>
                </a:cubicBezTo>
                <a:cubicBezTo>
                  <a:pt x="97745" y="82774"/>
                  <a:pt x="83197" y="76999"/>
                  <a:pt x="70684" y="74218"/>
                </a:cubicBezTo>
                <a:cubicBezTo>
                  <a:pt x="58527" y="71516"/>
                  <a:pt x="44885" y="69593"/>
                  <a:pt x="33322" y="74218"/>
                </a:cubicBezTo>
                <a:cubicBezTo>
                  <a:pt x="27898" y="76388"/>
                  <a:pt x="22139" y="80321"/>
                  <a:pt x="20195" y="85830"/>
                </a:cubicBezTo>
                <a:cubicBezTo>
                  <a:pt x="18031" y="91962"/>
                  <a:pt x="20506" y="99772"/>
                  <a:pt x="16661" y="105016"/>
                </a:cubicBezTo>
                <a:cubicBezTo>
                  <a:pt x="13353" y="109527"/>
                  <a:pt x="5307" y="108804"/>
                  <a:pt x="0" y="10703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715100" y="1133238"/>
            <a:ext cx="4051800" cy="14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ubTitle" idx="1"/>
          </p:nvPr>
        </p:nvSpPr>
        <p:spPr>
          <a:xfrm>
            <a:off x="715200" y="2571763"/>
            <a:ext cx="4051800" cy="14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/>
          <p:nvPr/>
        </p:nvSpPr>
        <p:spPr>
          <a:xfrm rot="5679732">
            <a:off x="-887574" y="3851136"/>
            <a:ext cx="2572439" cy="2227033"/>
          </a:xfrm>
          <a:custGeom>
            <a:avLst/>
            <a:gdLst/>
            <a:ahLst/>
            <a:cxnLst/>
            <a:rect l="l" t="t" r="r" b="b"/>
            <a:pathLst>
              <a:path w="20600" h="17834" extrusionOk="0">
                <a:moveTo>
                  <a:pt x="13314" y="0"/>
                </a:moveTo>
                <a:cubicBezTo>
                  <a:pt x="13049" y="0"/>
                  <a:pt x="12783" y="20"/>
                  <a:pt x="12519" y="61"/>
                </a:cubicBezTo>
                <a:cubicBezTo>
                  <a:pt x="11944" y="154"/>
                  <a:pt x="11382" y="359"/>
                  <a:pt x="10890" y="670"/>
                </a:cubicBezTo>
                <a:cubicBezTo>
                  <a:pt x="10365" y="1004"/>
                  <a:pt x="9924" y="1440"/>
                  <a:pt x="9533" y="1914"/>
                </a:cubicBezTo>
                <a:cubicBezTo>
                  <a:pt x="9135" y="2397"/>
                  <a:pt x="8781" y="2912"/>
                  <a:pt x="8410" y="3414"/>
                </a:cubicBezTo>
                <a:cubicBezTo>
                  <a:pt x="8029" y="3930"/>
                  <a:pt x="7621" y="4412"/>
                  <a:pt x="7161" y="4863"/>
                </a:cubicBezTo>
                <a:cubicBezTo>
                  <a:pt x="6780" y="5183"/>
                  <a:pt x="6385" y="5490"/>
                  <a:pt x="5972" y="5769"/>
                </a:cubicBezTo>
                <a:cubicBezTo>
                  <a:pt x="5392" y="6163"/>
                  <a:pt x="4793" y="6525"/>
                  <a:pt x="4199" y="6892"/>
                </a:cubicBezTo>
                <a:cubicBezTo>
                  <a:pt x="3052" y="7603"/>
                  <a:pt x="1914" y="8364"/>
                  <a:pt x="1087" y="9451"/>
                </a:cubicBezTo>
                <a:cubicBezTo>
                  <a:pt x="952" y="9631"/>
                  <a:pt x="827" y="9817"/>
                  <a:pt x="706" y="10012"/>
                </a:cubicBezTo>
                <a:cubicBezTo>
                  <a:pt x="311" y="10584"/>
                  <a:pt x="47" y="11275"/>
                  <a:pt x="33" y="11958"/>
                </a:cubicBezTo>
                <a:cubicBezTo>
                  <a:pt x="0" y="12288"/>
                  <a:pt x="5" y="12623"/>
                  <a:pt x="65" y="12957"/>
                </a:cubicBezTo>
                <a:cubicBezTo>
                  <a:pt x="283" y="14164"/>
                  <a:pt x="1138" y="15130"/>
                  <a:pt x="2099" y="15831"/>
                </a:cubicBezTo>
                <a:cubicBezTo>
                  <a:pt x="3121" y="16574"/>
                  <a:pt x="4314" y="17098"/>
                  <a:pt x="5536" y="17424"/>
                </a:cubicBezTo>
                <a:cubicBezTo>
                  <a:pt x="6575" y="17703"/>
                  <a:pt x="7652" y="17833"/>
                  <a:pt x="8728" y="17833"/>
                </a:cubicBezTo>
                <a:cubicBezTo>
                  <a:pt x="8939" y="17833"/>
                  <a:pt x="9151" y="17828"/>
                  <a:pt x="9362" y="17818"/>
                </a:cubicBezTo>
                <a:cubicBezTo>
                  <a:pt x="10652" y="17749"/>
                  <a:pt x="11940" y="17498"/>
                  <a:pt x="13160" y="17061"/>
                </a:cubicBezTo>
                <a:cubicBezTo>
                  <a:pt x="14317" y="16652"/>
                  <a:pt x="15422" y="16077"/>
                  <a:pt x="16411" y="15349"/>
                </a:cubicBezTo>
                <a:cubicBezTo>
                  <a:pt x="17367" y="14646"/>
                  <a:pt x="18226" y="13806"/>
                  <a:pt x="18914" y="12835"/>
                </a:cubicBezTo>
                <a:cubicBezTo>
                  <a:pt x="19596" y="11879"/>
                  <a:pt x="20103" y="10797"/>
                  <a:pt x="20348" y="9646"/>
                </a:cubicBezTo>
                <a:cubicBezTo>
                  <a:pt x="20599" y="8480"/>
                  <a:pt x="20567" y="7263"/>
                  <a:pt x="20288" y="6103"/>
                </a:cubicBezTo>
                <a:cubicBezTo>
                  <a:pt x="20005" y="4942"/>
                  <a:pt x="19480" y="3836"/>
                  <a:pt x="18747" y="2889"/>
                </a:cubicBezTo>
                <a:cubicBezTo>
                  <a:pt x="18018" y="1937"/>
                  <a:pt x="17080" y="1139"/>
                  <a:pt x="15993" y="628"/>
                </a:cubicBezTo>
                <a:cubicBezTo>
                  <a:pt x="15156" y="238"/>
                  <a:pt x="14236" y="0"/>
                  <a:pt x="13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9"/>
          <p:cNvSpPr/>
          <p:nvPr/>
        </p:nvSpPr>
        <p:spPr>
          <a:xfrm rot="1324585">
            <a:off x="5801858" y="796461"/>
            <a:ext cx="4674389" cy="5377382"/>
          </a:xfrm>
          <a:custGeom>
            <a:avLst/>
            <a:gdLst/>
            <a:ahLst/>
            <a:cxnLst/>
            <a:rect l="l" t="t" r="r" b="b"/>
            <a:pathLst>
              <a:path w="20513" h="23598" extrusionOk="0">
                <a:moveTo>
                  <a:pt x="13816" y="0"/>
                </a:moveTo>
                <a:cubicBezTo>
                  <a:pt x="13422" y="0"/>
                  <a:pt x="13027" y="27"/>
                  <a:pt x="12637" y="76"/>
                </a:cubicBezTo>
                <a:cubicBezTo>
                  <a:pt x="11201" y="257"/>
                  <a:pt x="9814" y="736"/>
                  <a:pt x="8513" y="1376"/>
                </a:cubicBezTo>
                <a:cubicBezTo>
                  <a:pt x="7375" y="1942"/>
                  <a:pt x="6297" y="2639"/>
                  <a:pt x="5322" y="3451"/>
                </a:cubicBezTo>
                <a:cubicBezTo>
                  <a:pt x="4357" y="4264"/>
                  <a:pt x="3489" y="5193"/>
                  <a:pt x="2765" y="6229"/>
                </a:cubicBezTo>
                <a:cubicBezTo>
                  <a:pt x="2383" y="6771"/>
                  <a:pt x="2049" y="7348"/>
                  <a:pt x="1762" y="7947"/>
                </a:cubicBezTo>
                <a:cubicBezTo>
                  <a:pt x="1464" y="8425"/>
                  <a:pt x="1204" y="8927"/>
                  <a:pt x="981" y="9446"/>
                </a:cubicBezTo>
                <a:cubicBezTo>
                  <a:pt x="452" y="10687"/>
                  <a:pt x="136" y="12009"/>
                  <a:pt x="71" y="13357"/>
                </a:cubicBezTo>
                <a:cubicBezTo>
                  <a:pt x="1" y="14726"/>
                  <a:pt x="187" y="16111"/>
                  <a:pt x="609" y="17420"/>
                </a:cubicBezTo>
                <a:cubicBezTo>
                  <a:pt x="1032" y="18730"/>
                  <a:pt x="1687" y="19964"/>
                  <a:pt x="2546" y="21042"/>
                </a:cubicBezTo>
                <a:cubicBezTo>
                  <a:pt x="3386" y="22095"/>
                  <a:pt x="4464" y="23029"/>
                  <a:pt x="5783" y="23415"/>
                </a:cubicBezTo>
                <a:cubicBezTo>
                  <a:pt x="6194" y="23533"/>
                  <a:pt x="6624" y="23597"/>
                  <a:pt x="7054" y="23597"/>
                </a:cubicBezTo>
                <a:cubicBezTo>
                  <a:pt x="7318" y="23597"/>
                  <a:pt x="7581" y="23573"/>
                  <a:pt x="7840" y="23522"/>
                </a:cubicBezTo>
                <a:cubicBezTo>
                  <a:pt x="8466" y="23391"/>
                  <a:pt x="9038" y="23094"/>
                  <a:pt x="9520" y="22686"/>
                </a:cubicBezTo>
                <a:cubicBezTo>
                  <a:pt x="10510" y="21845"/>
                  <a:pt x="11085" y="20638"/>
                  <a:pt x="11527" y="19444"/>
                </a:cubicBezTo>
                <a:cubicBezTo>
                  <a:pt x="11782" y="18747"/>
                  <a:pt x="12005" y="18042"/>
                  <a:pt x="12283" y="17354"/>
                </a:cubicBezTo>
                <a:cubicBezTo>
                  <a:pt x="12548" y="16686"/>
                  <a:pt x="12873" y="16049"/>
                  <a:pt x="13286" y="15464"/>
                </a:cubicBezTo>
                <a:cubicBezTo>
                  <a:pt x="14066" y="14345"/>
                  <a:pt x="15079" y="13421"/>
                  <a:pt x="16082" y="12517"/>
                </a:cubicBezTo>
                <a:cubicBezTo>
                  <a:pt x="17090" y="11602"/>
                  <a:pt x="18102" y="10691"/>
                  <a:pt x="18919" y="9595"/>
                </a:cubicBezTo>
                <a:cubicBezTo>
                  <a:pt x="19699" y="8550"/>
                  <a:pt x="20312" y="7329"/>
                  <a:pt x="20419" y="6010"/>
                </a:cubicBezTo>
                <a:cubicBezTo>
                  <a:pt x="20512" y="4817"/>
                  <a:pt x="20140" y="3642"/>
                  <a:pt x="19435" y="2681"/>
                </a:cubicBezTo>
                <a:cubicBezTo>
                  <a:pt x="18738" y="1729"/>
                  <a:pt x="17768" y="995"/>
                  <a:pt x="16685" y="540"/>
                </a:cubicBezTo>
                <a:cubicBezTo>
                  <a:pt x="15778" y="163"/>
                  <a:pt x="14798" y="0"/>
                  <a:pt x="138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 rot="-10472595">
            <a:off x="-1230003" y="-866811"/>
            <a:ext cx="2572444" cy="2227037"/>
          </a:xfrm>
          <a:custGeom>
            <a:avLst/>
            <a:gdLst/>
            <a:ahLst/>
            <a:cxnLst/>
            <a:rect l="l" t="t" r="r" b="b"/>
            <a:pathLst>
              <a:path w="20600" h="17834" extrusionOk="0">
                <a:moveTo>
                  <a:pt x="13314" y="0"/>
                </a:moveTo>
                <a:cubicBezTo>
                  <a:pt x="13049" y="0"/>
                  <a:pt x="12783" y="20"/>
                  <a:pt x="12519" y="61"/>
                </a:cubicBezTo>
                <a:cubicBezTo>
                  <a:pt x="11944" y="154"/>
                  <a:pt x="11382" y="359"/>
                  <a:pt x="10890" y="670"/>
                </a:cubicBezTo>
                <a:cubicBezTo>
                  <a:pt x="10365" y="1004"/>
                  <a:pt x="9924" y="1440"/>
                  <a:pt x="9533" y="1914"/>
                </a:cubicBezTo>
                <a:cubicBezTo>
                  <a:pt x="9135" y="2397"/>
                  <a:pt x="8781" y="2912"/>
                  <a:pt x="8410" y="3414"/>
                </a:cubicBezTo>
                <a:cubicBezTo>
                  <a:pt x="8029" y="3930"/>
                  <a:pt x="7621" y="4412"/>
                  <a:pt x="7161" y="4863"/>
                </a:cubicBezTo>
                <a:cubicBezTo>
                  <a:pt x="6780" y="5183"/>
                  <a:pt x="6385" y="5490"/>
                  <a:pt x="5972" y="5769"/>
                </a:cubicBezTo>
                <a:cubicBezTo>
                  <a:pt x="5392" y="6163"/>
                  <a:pt x="4793" y="6525"/>
                  <a:pt x="4199" y="6892"/>
                </a:cubicBezTo>
                <a:cubicBezTo>
                  <a:pt x="3052" y="7603"/>
                  <a:pt x="1914" y="8364"/>
                  <a:pt x="1087" y="9451"/>
                </a:cubicBezTo>
                <a:cubicBezTo>
                  <a:pt x="952" y="9631"/>
                  <a:pt x="827" y="9817"/>
                  <a:pt x="706" y="10012"/>
                </a:cubicBezTo>
                <a:cubicBezTo>
                  <a:pt x="311" y="10584"/>
                  <a:pt x="47" y="11275"/>
                  <a:pt x="33" y="11958"/>
                </a:cubicBezTo>
                <a:cubicBezTo>
                  <a:pt x="0" y="12288"/>
                  <a:pt x="5" y="12623"/>
                  <a:pt x="65" y="12957"/>
                </a:cubicBezTo>
                <a:cubicBezTo>
                  <a:pt x="283" y="14164"/>
                  <a:pt x="1138" y="15130"/>
                  <a:pt x="2099" y="15831"/>
                </a:cubicBezTo>
                <a:cubicBezTo>
                  <a:pt x="3121" y="16574"/>
                  <a:pt x="4314" y="17098"/>
                  <a:pt x="5536" y="17424"/>
                </a:cubicBezTo>
                <a:cubicBezTo>
                  <a:pt x="6575" y="17703"/>
                  <a:pt x="7652" y="17833"/>
                  <a:pt x="8728" y="17833"/>
                </a:cubicBezTo>
                <a:cubicBezTo>
                  <a:pt x="8939" y="17833"/>
                  <a:pt x="9151" y="17828"/>
                  <a:pt x="9362" y="17818"/>
                </a:cubicBezTo>
                <a:cubicBezTo>
                  <a:pt x="10652" y="17749"/>
                  <a:pt x="11940" y="17498"/>
                  <a:pt x="13160" y="17061"/>
                </a:cubicBezTo>
                <a:cubicBezTo>
                  <a:pt x="14317" y="16652"/>
                  <a:pt x="15422" y="16077"/>
                  <a:pt x="16411" y="15349"/>
                </a:cubicBezTo>
                <a:cubicBezTo>
                  <a:pt x="17367" y="14646"/>
                  <a:pt x="18226" y="13806"/>
                  <a:pt x="18914" y="12835"/>
                </a:cubicBezTo>
                <a:cubicBezTo>
                  <a:pt x="19596" y="11879"/>
                  <a:pt x="20103" y="10797"/>
                  <a:pt x="20348" y="9646"/>
                </a:cubicBezTo>
                <a:cubicBezTo>
                  <a:pt x="20599" y="8480"/>
                  <a:pt x="20567" y="7263"/>
                  <a:pt x="20288" y="6103"/>
                </a:cubicBezTo>
                <a:cubicBezTo>
                  <a:pt x="20005" y="4942"/>
                  <a:pt x="19480" y="3836"/>
                  <a:pt x="18747" y="2889"/>
                </a:cubicBezTo>
                <a:cubicBezTo>
                  <a:pt x="18018" y="1937"/>
                  <a:pt x="17080" y="1139"/>
                  <a:pt x="15993" y="628"/>
                </a:cubicBezTo>
                <a:cubicBezTo>
                  <a:pt x="15156" y="238"/>
                  <a:pt x="14236" y="0"/>
                  <a:pt x="133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 rot="9487000" flipH="1">
            <a:off x="-1169488" y="3251244"/>
            <a:ext cx="3136274" cy="2714494"/>
          </a:xfrm>
          <a:custGeom>
            <a:avLst/>
            <a:gdLst/>
            <a:ahLst/>
            <a:cxnLst/>
            <a:rect l="l" t="t" r="r" b="b"/>
            <a:pathLst>
              <a:path w="125457" h="108585" extrusionOk="0">
                <a:moveTo>
                  <a:pt x="124968" y="0"/>
                </a:moveTo>
                <a:cubicBezTo>
                  <a:pt x="127260" y="12991"/>
                  <a:pt x="120996" y="30782"/>
                  <a:pt x="108966" y="36195"/>
                </a:cubicBezTo>
                <a:cubicBezTo>
                  <a:pt x="102480" y="39114"/>
                  <a:pt x="94739" y="36417"/>
                  <a:pt x="87630" y="36195"/>
                </a:cubicBezTo>
                <a:cubicBezTo>
                  <a:pt x="76751" y="35855"/>
                  <a:pt x="64388" y="36215"/>
                  <a:pt x="55626" y="42672"/>
                </a:cubicBezTo>
                <a:cubicBezTo>
                  <a:pt x="42364" y="52444"/>
                  <a:pt x="55564" y="77006"/>
                  <a:pt x="47625" y="91440"/>
                </a:cubicBezTo>
                <a:cubicBezTo>
                  <a:pt x="44338" y="97417"/>
                  <a:pt x="35677" y="98653"/>
                  <a:pt x="28956" y="99822"/>
                </a:cubicBezTo>
                <a:cubicBezTo>
                  <a:pt x="19021" y="101550"/>
                  <a:pt x="9309" y="104706"/>
                  <a:pt x="0" y="10858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88" name="Google Shape;88;p9"/>
          <p:cNvSpPr/>
          <p:nvPr/>
        </p:nvSpPr>
        <p:spPr>
          <a:xfrm rot="-4692010" flipH="1">
            <a:off x="-1068060" y="-1607192"/>
            <a:ext cx="3326334" cy="2711639"/>
          </a:xfrm>
          <a:custGeom>
            <a:avLst/>
            <a:gdLst/>
            <a:ahLst/>
            <a:cxnLst/>
            <a:rect l="l" t="t" r="r" b="b"/>
            <a:pathLst>
              <a:path w="133049" h="108462" extrusionOk="0">
                <a:moveTo>
                  <a:pt x="131270" y="0"/>
                </a:moveTo>
                <a:cubicBezTo>
                  <a:pt x="134914" y="15797"/>
                  <a:pt x="132172" y="33028"/>
                  <a:pt x="127231" y="48469"/>
                </a:cubicBezTo>
                <a:cubicBezTo>
                  <a:pt x="123816" y="59140"/>
                  <a:pt x="118941" y="71470"/>
                  <a:pt x="109055" y="76742"/>
                </a:cubicBezTo>
                <a:cubicBezTo>
                  <a:pt x="97745" y="82774"/>
                  <a:pt x="83197" y="76999"/>
                  <a:pt x="70684" y="74218"/>
                </a:cubicBezTo>
                <a:cubicBezTo>
                  <a:pt x="58527" y="71516"/>
                  <a:pt x="44885" y="69593"/>
                  <a:pt x="33322" y="74218"/>
                </a:cubicBezTo>
                <a:cubicBezTo>
                  <a:pt x="27898" y="76388"/>
                  <a:pt x="22139" y="80321"/>
                  <a:pt x="20195" y="85830"/>
                </a:cubicBezTo>
                <a:cubicBezTo>
                  <a:pt x="18031" y="91962"/>
                  <a:pt x="20506" y="99772"/>
                  <a:pt x="16661" y="105016"/>
                </a:cubicBezTo>
                <a:cubicBezTo>
                  <a:pt x="13353" y="109527"/>
                  <a:pt x="5307" y="108804"/>
                  <a:pt x="0" y="10703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89" name="Google Shape;89;p9"/>
          <p:cNvSpPr/>
          <p:nvPr/>
        </p:nvSpPr>
        <p:spPr>
          <a:xfrm rot="9046306" flipH="1">
            <a:off x="6691810" y="3370589"/>
            <a:ext cx="3761479" cy="1877715"/>
          </a:xfrm>
          <a:custGeom>
            <a:avLst/>
            <a:gdLst/>
            <a:ahLst/>
            <a:cxnLst/>
            <a:rect l="l" t="t" r="r" b="b"/>
            <a:pathLst>
              <a:path w="150456" h="75107" extrusionOk="0">
                <a:moveTo>
                  <a:pt x="0" y="36455"/>
                </a:moveTo>
                <a:cubicBezTo>
                  <a:pt x="1616" y="23532"/>
                  <a:pt x="9772" y="9875"/>
                  <a:pt x="21206" y="3638"/>
                </a:cubicBezTo>
                <a:cubicBezTo>
                  <a:pt x="30661" y="-1520"/>
                  <a:pt x="43696" y="-782"/>
                  <a:pt x="53518" y="3638"/>
                </a:cubicBezTo>
                <a:cubicBezTo>
                  <a:pt x="71638" y="11792"/>
                  <a:pt x="71850" y="38932"/>
                  <a:pt x="79772" y="57155"/>
                </a:cubicBezTo>
                <a:cubicBezTo>
                  <a:pt x="82619" y="63703"/>
                  <a:pt x="88734" y="68734"/>
                  <a:pt x="94919" y="72302"/>
                </a:cubicBezTo>
                <a:cubicBezTo>
                  <a:pt x="101479" y="76086"/>
                  <a:pt x="111018" y="75980"/>
                  <a:pt x="117638" y="72302"/>
                </a:cubicBezTo>
                <a:cubicBezTo>
                  <a:pt x="125763" y="67788"/>
                  <a:pt x="127501" y="54540"/>
                  <a:pt x="136319" y="51601"/>
                </a:cubicBezTo>
                <a:cubicBezTo>
                  <a:pt x="140835" y="50096"/>
                  <a:pt x="145788" y="52687"/>
                  <a:pt x="150456" y="5362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/>
          <p:nvPr/>
        </p:nvSpPr>
        <p:spPr>
          <a:xfrm rot="-10176959">
            <a:off x="5764328" y="2288329"/>
            <a:ext cx="3530101" cy="3056108"/>
          </a:xfrm>
          <a:custGeom>
            <a:avLst/>
            <a:gdLst/>
            <a:ahLst/>
            <a:cxnLst/>
            <a:rect l="l" t="t" r="r" b="b"/>
            <a:pathLst>
              <a:path w="20600" h="17834" extrusionOk="0">
                <a:moveTo>
                  <a:pt x="13314" y="0"/>
                </a:moveTo>
                <a:cubicBezTo>
                  <a:pt x="13049" y="0"/>
                  <a:pt x="12783" y="20"/>
                  <a:pt x="12519" y="61"/>
                </a:cubicBezTo>
                <a:cubicBezTo>
                  <a:pt x="11944" y="154"/>
                  <a:pt x="11382" y="359"/>
                  <a:pt x="10890" y="670"/>
                </a:cubicBezTo>
                <a:cubicBezTo>
                  <a:pt x="10365" y="1004"/>
                  <a:pt x="9924" y="1440"/>
                  <a:pt x="9533" y="1914"/>
                </a:cubicBezTo>
                <a:cubicBezTo>
                  <a:pt x="9135" y="2397"/>
                  <a:pt x="8781" y="2912"/>
                  <a:pt x="8410" y="3414"/>
                </a:cubicBezTo>
                <a:cubicBezTo>
                  <a:pt x="8029" y="3930"/>
                  <a:pt x="7621" y="4412"/>
                  <a:pt x="7161" y="4863"/>
                </a:cubicBezTo>
                <a:cubicBezTo>
                  <a:pt x="6780" y="5183"/>
                  <a:pt x="6385" y="5490"/>
                  <a:pt x="5972" y="5769"/>
                </a:cubicBezTo>
                <a:cubicBezTo>
                  <a:pt x="5392" y="6163"/>
                  <a:pt x="4793" y="6525"/>
                  <a:pt x="4199" y="6892"/>
                </a:cubicBezTo>
                <a:cubicBezTo>
                  <a:pt x="3052" y="7603"/>
                  <a:pt x="1914" y="8364"/>
                  <a:pt x="1087" y="9451"/>
                </a:cubicBezTo>
                <a:cubicBezTo>
                  <a:pt x="952" y="9631"/>
                  <a:pt x="827" y="9817"/>
                  <a:pt x="706" y="10012"/>
                </a:cubicBezTo>
                <a:cubicBezTo>
                  <a:pt x="311" y="10584"/>
                  <a:pt x="47" y="11275"/>
                  <a:pt x="33" y="11958"/>
                </a:cubicBezTo>
                <a:cubicBezTo>
                  <a:pt x="0" y="12288"/>
                  <a:pt x="5" y="12623"/>
                  <a:pt x="65" y="12957"/>
                </a:cubicBezTo>
                <a:cubicBezTo>
                  <a:pt x="283" y="14164"/>
                  <a:pt x="1138" y="15130"/>
                  <a:pt x="2099" y="15831"/>
                </a:cubicBezTo>
                <a:cubicBezTo>
                  <a:pt x="3121" y="16574"/>
                  <a:pt x="4314" y="17098"/>
                  <a:pt x="5536" y="17424"/>
                </a:cubicBezTo>
                <a:cubicBezTo>
                  <a:pt x="6575" y="17703"/>
                  <a:pt x="7652" y="17833"/>
                  <a:pt x="8728" y="17833"/>
                </a:cubicBezTo>
                <a:cubicBezTo>
                  <a:pt x="8939" y="17833"/>
                  <a:pt x="9151" y="17828"/>
                  <a:pt x="9362" y="17818"/>
                </a:cubicBezTo>
                <a:cubicBezTo>
                  <a:pt x="10652" y="17749"/>
                  <a:pt x="11940" y="17498"/>
                  <a:pt x="13160" y="17061"/>
                </a:cubicBezTo>
                <a:cubicBezTo>
                  <a:pt x="14317" y="16652"/>
                  <a:pt x="15422" y="16077"/>
                  <a:pt x="16411" y="15349"/>
                </a:cubicBezTo>
                <a:cubicBezTo>
                  <a:pt x="17367" y="14646"/>
                  <a:pt x="18226" y="13806"/>
                  <a:pt x="18914" y="12835"/>
                </a:cubicBezTo>
                <a:cubicBezTo>
                  <a:pt x="19596" y="11879"/>
                  <a:pt x="20103" y="10797"/>
                  <a:pt x="20348" y="9646"/>
                </a:cubicBezTo>
                <a:cubicBezTo>
                  <a:pt x="20599" y="8480"/>
                  <a:pt x="20567" y="7263"/>
                  <a:pt x="20288" y="6103"/>
                </a:cubicBezTo>
                <a:cubicBezTo>
                  <a:pt x="20005" y="4942"/>
                  <a:pt x="19480" y="3836"/>
                  <a:pt x="18747" y="2889"/>
                </a:cubicBezTo>
                <a:cubicBezTo>
                  <a:pt x="18018" y="1937"/>
                  <a:pt x="17080" y="1139"/>
                  <a:pt x="15993" y="628"/>
                </a:cubicBezTo>
                <a:cubicBezTo>
                  <a:pt x="15156" y="238"/>
                  <a:pt x="14236" y="0"/>
                  <a:pt x="13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/>
          <p:nvPr/>
        </p:nvSpPr>
        <p:spPr>
          <a:xfrm rot="-4198987" flipH="1">
            <a:off x="5866231" y="2830816"/>
            <a:ext cx="3326254" cy="2711574"/>
          </a:xfrm>
          <a:custGeom>
            <a:avLst/>
            <a:gdLst/>
            <a:ahLst/>
            <a:cxnLst/>
            <a:rect l="l" t="t" r="r" b="b"/>
            <a:pathLst>
              <a:path w="133049" h="108462" extrusionOk="0">
                <a:moveTo>
                  <a:pt x="131270" y="0"/>
                </a:moveTo>
                <a:cubicBezTo>
                  <a:pt x="134914" y="15797"/>
                  <a:pt x="132172" y="33028"/>
                  <a:pt x="127231" y="48469"/>
                </a:cubicBezTo>
                <a:cubicBezTo>
                  <a:pt x="123816" y="59140"/>
                  <a:pt x="118941" y="71470"/>
                  <a:pt x="109055" y="76742"/>
                </a:cubicBezTo>
                <a:cubicBezTo>
                  <a:pt x="97745" y="82774"/>
                  <a:pt x="83197" y="76999"/>
                  <a:pt x="70684" y="74218"/>
                </a:cubicBezTo>
                <a:cubicBezTo>
                  <a:pt x="58527" y="71516"/>
                  <a:pt x="44885" y="69593"/>
                  <a:pt x="33322" y="74218"/>
                </a:cubicBezTo>
                <a:cubicBezTo>
                  <a:pt x="27898" y="76388"/>
                  <a:pt x="22139" y="80321"/>
                  <a:pt x="20195" y="85830"/>
                </a:cubicBezTo>
                <a:cubicBezTo>
                  <a:pt x="18031" y="91962"/>
                  <a:pt x="20506" y="99772"/>
                  <a:pt x="16661" y="105016"/>
                </a:cubicBezTo>
                <a:cubicBezTo>
                  <a:pt x="13353" y="109527"/>
                  <a:pt x="5307" y="108804"/>
                  <a:pt x="0" y="10703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720000" y="1858847"/>
            <a:ext cx="4174800" cy="20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/>
          <p:nvPr/>
        </p:nvSpPr>
        <p:spPr>
          <a:xfrm rot="-5120268">
            <a:off x="7736926" y="-1024097"/>
            <a:ext cx="2572439" cy="2227033"/>
          </a:xfrm>
          <a:custGeom>
            <a:avLst/>
            <a:gdLst/>
            <a:ahLst/>
            <a:cxnLst/>
            <a:rect l="l" t="t" r="r" b="b"/>
            <a:pathLst>
              <a:path w="20600" h="17834" extrusionOk="0">
                <a:moveTo>
                  <a:pt x="13314" y="0"/>
                </a:moveTo>
                <a:cubicBezTo>
                  <a:pt x="13049" y="0"/>
                  <a:pt x="12783" y="20"/>
                  <a:pt x="12519" y="61"/>
                </a:cubicBezTo>
                <a:cubicBezTo>
                  <a:pt x="11944" y="154"/>
                  <a:pt x="11382" y="359"/>
                  <a:pt x="10890" y="670"/>
                </a:cubicBezTo>
                <a:cubicBezTo>
                  <a:pt x="10365" y="1004"/>
                  <a:pt x="9924" y="1440"/>
                  <a:pt x="9533" y="1914"/>
                </a:cubicBezTo>
                <a:cubicBezTo>
                  <a:pt x="9135" y="2397"/>
                  <a:pt x="8781" y="2912"/>
                  <a:pt x="8410" y="3414"/>
                </a:cubicBezTo>
                <a:cubicBezTo>
                  <a:pt x="8029" y="3930"/>
                  <a:pt x="7621" y="4412"/>
                  <a:pt x="7161" y="4863"/>
                </a:cubicBezTo>
                <a:cubicBezTo>
                  <a:pt x="6780" y="5183"/>
                  <a:pt x="6385" y="5490"/>
                  <a:pt x="5972" y="5769"/>
                </a:cubicBezTo>
                <a:cubicBezTo>
                  <a:pt x="5392" y="6163"/>
                  <a:pt x="4793" y="6525"/>
                  <a:pt x="4199" y="6892"/>
                </a:cubicBezTo>
                <a:cubicBezTo>
                  <a:pt x="3052" y="7603"/>
                  <a:pt x="1914" y="8364"/>
                  <a:pt x="1087" y="9451"/>
                </a:cubicBezTo>
                <a:cubicBezTo>
                  <a:pt x="952" y="9631"/>
                  <a:pt x="827" y="9817"/>
                  <a:pt x="706" y="10012"/>
                </a:cubicBezTo>
                <a:cubicBezTo>
                  <a:pt x="311" y="10584"/>
                  <a:pt x="47" y="11275"/>
                  <a:pt x="33" y="11958"/>
                </a:cubicBezTo>
                <a:cubicBezTo>
                  <a:pt x="0" y="12288"/>
                  <a:pt x="5" y="12623"/>
                  <a:pt x="65" y="12957"/>
                </a:cubicBezTo>
                <a:cubicBezTo>
                  <a:pt x="283" y="14164"/>
                  <a:pt x="1138" y="15130"/>
                  <a:pt x="2099" y="15831"/>
                </a:cubicBezTo>
                <a:cubicBezTo>
                  <a:pt x="3121" y="16574"/>
                  <a:pt x="4314" y="17098"/>
                  <a:pt x="5536" y="17424"/>
                </a:cubicBezTo>
                <a:cubicBezTo>
                  <a:pt x="6575" y="17703"/>
                  <a:pt x="7652" y="17833"/>
                  <a:pt x="8728" y="17833"/>
                </a:cubicBezTo>
                <a:cubicBezTo>
                  <a:pt x="8939" y="17833"/>
                  <a:pt x="9151" y="17828"/>
                  <a:pt x="9362" y="17818"/>
                </a:cubicBezTo>
                <a:cubicBezTo>
                  <a:pt x="10652" y="17749"/>
                  <a:pt x="11940" y="17498"/>
                  <a:pt x="13160" y="17061"/>
                </a:cubicBezTo>
                <a:cubicBezTo>
                  <a:pt x="14317" y="16652"/>
                  <a:pt x="15422" y="16077"/>
                  <a:pt x="16411" y="15349"/>
                </a:cubicBezTo>
                <a:cubicBezTo>
                  <a:pt x="17367" y="14646"/>
                  <a:pt x="18226" y="13806"/>
                  <a:pt x="18914" y="12835"/>
                </a:cubicBezTo>
                <a:cubicBezTo>
                  <a:pt x="19596" y="11879"/>
                  <a:pt x="20103" y="10797"/>
                  <a:pt x="20348" y="9646"/>
                </a:cubicBezTo>
                <a:cubicBezTo>
                  <a:pt x="20599" y="8480"/>
                  <a:pt x="20567" y="7263"/>
                  <a:pt x="20288" y="6103"/>
                </a:cubicBezTo>
                <a:cubicBezTo>
                  <a:pt x="20005" y="4942"/>
                  <a:pt x="19480" y="3836"/>
                  <a:pt x="18747" y="2889"/>
                </a:cubicBezTo>
                <a:cubicBezTo>
                  <a:pt x="18018" y="1937"/>
                  <a:pt x="17080" y="1139"/>
                  <a:pt x="15993" y="628"/>
                </a:cubicBezTo>
                <a:cubicBezTo>
                  <a:pt x="15156" y="238"/>
                  <a:pt x="14236" y="0"/>
                  <a:pt x="133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0"/>
          <p:cNvSpPr/>
          <p:nvPr/>
        </p:nvSpPr>
        <p:spPr>
          <a:xfrm rot="-636888">
            <a:off x="-1801166" y="4458280"/>
            <a:ext cx="3752350" cy="1832781"/>
          </a:xfrm>
          <a:custGeom>
            <a:avLst/>
            <a:gdLst/>
            <a:ahLst/>
            <a:cxnLst/>
            <a:rect l="l" t="t" r="r" b="b"/>
            <a:pathLst>
              <a:path w="30049" h="14677" extrusionOk="0">
                <a:moveTo>
                  <a:pt x="13553" y="1"/>
                </a:moveTo>
                <a:cubicBezTo>
                  <a:pt x="12168" y="1"/>
                  <a:pt x="10785" y="163"/>
                  <a:pt x="9440" y="486"/>
                </a:cubicBezTo>
                <a:cubicBezTo>
                  <a:pt x="7852" y="867"/>
                  <a:pt x="6315" y="1470"/>
                  <a:pt x="4899" y="2282"/>
                </a:cubicBezTo>
                <a:cubicBezTo>
                  <a:pt x="3520" y="3072"/>
                  <a:pt x="2168" y="4052"/>
                  <a:pt x="1244" y="5366"/>
                </a:cubicBezTo>
                <a:cubicBezTo>
                  <a:pt x="399" y="6564"/>
                  <a:pt x="0" y="8077"/>
                  <a:pt x="413" y="9513"/>
                </a:cubicBezTo>
                <a:cubicBezTo>
                  <a:pt x="603" y="10177"/>
                  <a:pt x="976" y="10790"/>
                  <a:pt x="1514" y="11226"/>
                </a:cubicBezTo>
                <a:cubicBezTo>
                  <a:pt x="2136" y="11737"/>
                  <a:pt x="2916" y="11997"/>
                  <a:pt x="3692" y="12179"/>
                </a:cubicBezTo>
                <a:cubicBezTo>
                  <a:pt x="4598" y="12392"/>
                  <a:pt x="5517" y="12559"/>
                  <a:pt x="6431" y="12726"/>
                </a:cubicBezTo>
                <a:cubicBezTo>
                  <a:pt x="7402" y="12908"/>
                  <a:pt x="8372" y="13075"/>
                  <a:pt x="9343" y="13232"/>
                </a:cubicBezTo>
                <a:cubicBezTo>
                  <a:pt x="11270" y="13538"/>
                  <a:pt x="13201" y="13799"/>
                  <a:pt x="15138" y="14012"/>
                </a:cubicBezTo>
                <a:cubicBezTo>
                  <a:pt x="17089" y="14226"/>
                  <a:pt x="19043" y="14389"/>
                  <a:pt x="20998" y="14509"/>
                </a:cubicBezTo>
                <a:cubicBezTo>
                  <a:pt x="21973" y="14565"/>
                  <a:pt x="22944" y="14612"/>
                  <a:pt x="23919" y="14644"/>
                </a:cubicBezTo>
                <a:cubicBezTo>
                  <a:pt x="24350" y="14659"/>
                  <a:pt x="24784" y="14676"/>
                  <a:pt x="25216" y="14676"/>
                </a:cubicBezTo>
                <a:cubicBezTo>
                  <a:pt x="25733" y="14676"/>
                  <a:pt x="26250" y="14651"/>
                  <a:pt x="26761" y="14565"/>
                </a:cubicBezTo>
                <a:cubicBezTo>
                  <a:pt x="28257" y="14318"/>
                  <a:pt x="29757" y="13381"/>
                  <a:pt x="29952" y="11755"/>
                </a:cubicBezTo>
                <a:cubicBezTo>
                  <a:pt x="30049" y="10943"/>
                  <a:pt x="29798" y="10126"/>
                  <a:pt x="29450" y="9401"/>
                </a:cubicBezTo>
                <a:cubicBezTo>
                  <a:pt x="29097" y="8673"/>
                  <a:pt x="28623" y="8008"/>
                  <a:pt x="28126" y="7376"/>
                </a:cubicBezTo>
                <a:cubicBezTo>
                  <a:pt x="27160" y="6151"/>
                  <a:pt x="26037" y="5055"/>
                  <a:pt x="24797" y="4108"/>
                </a:cubicBezTo>
                <a:cubicBezTo>
                  <a:pt x="24240" y="3690"/>
                  <a:pt x="23664" y="3300"/>
                  <a:pt x="23064" y="2946"/>
                </a:cubicBezTo>
                <a:cubicBezTo>
                  <a:pt x="23051" y="2938"/>
                  <a:pt x="23042" y="2929"/>
                  <a:pt x="23028" y="2919"/>
                </a:cubicBezTo>
                <a:cubicBezTo>
                  <a:pt x="21783" y="2074"/>
                  <a:pt x="20423" y="1391"/>
                  <a:pt x="19002" y="899"/>
                </a:cubicBezTo>
                <a:cubicBezTo>
                  <a:pt x="17488" y="379"/>
                  <a:pt x="15899" y="87"/>
                  <a:pt x="14302" y="17"/>
                </a:cubicBezTo>
                <a:cubicBezTo>
                  <a:pt x="14053" y="6"/>
                  <a:pt x="13803" y="1"/>
                  <a:pt x="135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"/>
          <p:cNvSpPr/>
          <p:nvPr/>
        </p:nvSpPr>
        <p:spPr>
          <a:xfrm rot="10800000" flipH="1">
            <a:off x="7388775" y="-259103"/>
            <a:ext cx="3136425" cy="2714625"/>
          </a:xfrm>
          <a:custGeom>
            <a:avLst/>
            <a:gdLst/>
            <a:ahLst/>
            <a:cxnLst/>
            <a:rect l="l" t="t" r="r" b="b"/>
            <a:pathLst>
              <a:path w="125457" h="108585" extrusionOk="0">
                <a:moveTo>
                  <a:pt x="124968" y="0"/>
                </a:moveTo>
                <a:cubicBezTo>
                  <a:pt x="127260" y="12991"/>
                  <a:pt x="120996" y="30782"/>
                  <a:pt x="108966" y="36195"/>
                </a:cubicBezTo>
                <a:cubicBezTo>
                  <a:pt x="102480" y="39114"/>
                  <a:pt x="94739" y="36417"/>
                  <a:pt x="87630" y="36195"/>
                </a:cubicBezTo>
                <a:cubicBezTo>
                  <a:pt x="76751" y="35855"/>
                  <a:pt x="64388" y="36215"/>
                  <a:pt x="55626" y="42672"/>
                </a:cubicBezTo>
                <a:cubicBezTo>
                  <a:pt x="42364" y="52444"/>
                  <a:pt x="55564" y="77006"/>
                  <a:pt x="47625" y="91440"/>
                </a:cubicBezTo>
                <a:cubicBezTo>
                  <a:pt x="44338" y="97417"/>
                  <a:pt x="35677" y="98653"/>
                  <a:pt x="28956" y="99822"/>
                </a:cubicBezTo>
                <a:cubicBezTo>
                  <a:pt x="19021" y="101550"/>
                  <a:pt x="9309" y="104706"/>
                  <a:pt x="0" y="10858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96" name="Google Shape;196;p20"/>
          <p:cNvSpPr/>
          <p:nvPr/>
        </p:nvSpPr>
        <p:spPr>
          <a:xfrm rot="10608409" flipH="1">
            <a:off x="-1549566" y="2738648"/>
            <a:ext cx="3249121" cy="3041756"/>
          </a:xfrm>
          <a:custGeom>
            <a:avLst/>
            <a:gdLst/>
            <a:ahLst/>
            <a:cxnLst/>
            <a:rect l="l" t="t" r="r" b="b"/>
            <a:pathLst>
              <a:path w="129971" h="121676" extrusionOk="0">
                <a:moveTo>
                  <a:pt x="128241" y="0"/>
                </a:moveTo>
                <a:cubicBezTo>
                  <a:pt x="130601" y="12990"/>
                  <a:pt x="131988" y="32084"/>
                  <a:pt x="120667" y="38876"/>
                </a:cubicBezTo>
                <a:cubicBezTo>
                  <a:pt x="107023" y="47061"/>
                  <a:pt x="84964" y="36208"/>
                  <a:pt x="73713" y="47459"/>
                </a:cubicBezTo>
                <a:cubicBezTo>
                  <a:pt x="64027" y="57145"/>
                  <a:pt x="74360" y="76892"/>
                  <a:pt x="66140" y="87849"/>
                </a:cubicBezTo>
                <a:cubicBezTo>
                  <a:pt x="62201" y="93099"/>
                  <a:pt x="52947" y="88777"/>
                  <a:pt x="46450" y="87849"/>
                </a:cubicBezTo>
                <a:cubicBezTo>
                  <a:pt x="39899" y="86913"/>
                  <a:pt x="32756" y="87576"/>
                  <a:pt x="26759" y="90374"/>
                </a:cubicBezTo>
                <a:cubicBezTo>
                  <a:pt x="14320" y="96179"/>
                  <a:pt x="12280" y="115542"/>
                  <a:pt x="0" y="12167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3"/>
          <p:cNvSpPr/>
          <p:nvPr/>
        </p:nvSpPr>
        <p:spPr>
          <a:xfrm rot="-5679732" flipH="1">
            <a:off x="7142676" y="3163248"/>
            <a:ext cx="2572439" cy="2227033"/>
          </a:xfrm>
          <a:custGeom>
            <a:avLst/>
            <a:gdLst/>
            <a:ahLst/>
            <a:cxnLst/>
            <a:rect l="l" t="t" r="r" b="b"/>
            <a:pathLst>
              <a:path w="20600" h="17834" extrusionOk="0">
                <a:moveTo>
                  <a:pt x="13314" y="0"/>
                </a:moveTo>
                <a:cubicBezTo>
                  <a:pt x="13049" y="0"/>
                  <a:pt x="12783" y="20"/>
                  <a:pt x="12519" y="61"/>
                </a:cubicBezTo>
                <a:cubicBezTo>
                  <a:pt x="11944" y="154"/>
                  <a:pt x="11382" y="359"/>
                  <a:pt x="10890" y="670"/>
                </a:cubicBezTo>
                <a:cubicBezTo>
                  <a:pt x="10365" y="1004"/>
                  <a:pt x="9924" y="1440"/>
                  <a:pt x="9533" y="1914"/>
                </a:cubicBezTo>
                <a:cubicBezTo>
                  <a:pt x="9135" y="2397"/>
                  <a:pt x="8781" y="2912"/>
                  <a:pt x="8410" y="3414"/>
                </a:cubicBezTo>
                <a:cubicBezTo>
                  <a:pt x="8029" y="3930"/>
                  <a:pt x="7621" y="4412"/>
                  <a:pt x="7161" y="4863"/>
                </a:cubicBezTo>
                <a:cubicBezTo>
                  <a:pt x="6780" y="5183"/>
                  <a:pt x="6385" y="5490"/>
                  <a:pt x="5972" y="5769"/>
                </a:cubicBezTo>
                <a:cubicBezTo>
                  <a:pt x="5392" y="6163"/>
                  <a:pt x="4793" y="6525"/>
                  <a:pt x="4199" y="6892"/>
                </a:cubicBezTo>
                <a:cubicBezTo>
                  <a:pt x="3052" y="7603"/>
                  <a:pt x="1914" y="8364"/>
                  <a:pt x="1087" y="9451"/>
                </a:cubicBezTo>
                <a:cubicBezTo>
                  <a:pt x="952" y="9631"/>
                  <a:pt x="827" y="9817"/>
                  <a:pt x="706" y="10012"/>
                </a:cubicBezTo>
                <a:cubicBezTo>
                  <a:pt x="311" y="10584"/>
                  <a:pt x="47" y="11275"/>
                  <a:pt x="33" y="11958"/>
                </a:cubicBezTo>
                <a:cubicBezTo>
                  <a:pt x="0" y="12288"/>
                  <a:pt x="5" y="12623"/>
                  <a:pt x="65" y="12957"/>
                </a:cubicBezTo>
                <a:cubicBezTo>
                  <a:pt x="283" y="14164"/>
                  <a:pt x="1138" y="15130"/>
                  <a:pt x="2099" y="15831"/>
                </a:cubicBezTo>
                <a:cubicBezTo>
                  <a:pt x="3121" y="16574"/>
                  <a:pt x="4314" y="17098"/>
                  <a:pt x="5536" y="17424"/>
                </a:cubicBezTo>
                <a:cubicBezTo>
                  <a:pt x="6575" y="17703"/>
                  <a:pt x="7652" y="17833"/>
                  <a:pt x="8728" y="17833"/>
                </a:cubicBezTo>
                <a:cubicBezTo>
                  <a:pt x="8939" y="17833"/>
                  <a:pt x="9151" y="17828"/>
                  <a:pt x="9362" y="17818"/>
                </a:cubicBezTo>
                <a:cubicBezTo>
                  <a:pt x="10652" y="17749"/>
                  <a:pt x="11940" y="17498"/>
                  <a:pt x="13160" y="17061"/>
                </a:cubicBezTo>
                <a:cubicBezTo>
                  <a:pt x="14317" y="16652"/>
                  <a:pt x="15422" y="16077"/>
                  <a:pt x="16411" y="15349"/>
                </a:cubicBezTo>
                <a:cubicBezTo>
                  <a:pt x="17367" y="14646"/>
                  <a:pt x="18226" y="13806"/>
                  <a:pt x="18914" y="12835"/>
                </a:cubicBezTo>
                <a:cubicBezTo>
                  <a:pt x="19596" y="11879"/>
                  <a:pt x="20103" y="10797"/>
                  <a:pt x="20348" y="9646"/>
                </a:cubicBezTo>
                <a:cubicBezTo>
                  <a:pt x="20599" y="8480"/>
                  <a:pt x="20567" y="7263"/>
                  <a:pt x="20288" y="6103"/>
                </a:cubicBezTo>
                <a:cubicBezTo>
                  <a:pt x="20005" y="4942"/>
                  <a:pt x="19480" y="3836"/>
                  <a:pt x="18747" y="2889"/>
                </a:cubicBezTo>
                <a:cubicBezTo>
                  <a:pt x="18018" y="1937"/>
                  <a:pt x="17080" y="1139"/>
                  <a:pt x="15993" y="628"/>
                </a:cubicBezTo>
                <a:cubicBezTo>
                  <a:pt x="15156" y="238"/>
                  <a:pt x="14236" y="0"/>
                  <a:pt x="13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3"/>
          <p:cNvSpPr/>
          <p:nvPr/>
        </p:nvSpPr>
        <p:spPr>
          <a:xfrm rot="-10163112" flipH="1">
            <a:off x="-995391" y="-100901"/>
            <a:ext cx="3752350" cy="1832781"/>
          </a:xfrm>
          <a:custGeom>
            <a:avLst/>
            <a:gdLst/>
            <a:ahLst/>
            <a:cxnLst/>
            <a:rect l="l" t="t" r="r" b="b"/>
            <a:pathLst>
              <a:path w="30049" h="14677" extrusionOk="0">
                <a:moveTo>
                  <a:pt x="13553" y="1"/>
                </a:moveTo>
                <a:cubicBezTo>
                  <a:pt x="12168" y="1"/>
                  <a:pt x="10785" y="163"/>
                  <a:pt x="9440" y="486"/>
                </a:cubicBezTo>
                <a:cubicBezTo>
                  <a:pt x="7852" y="867"/>
                  <a:pt x="6315" y="1470"/>
                  <a:pt x="4899" y="2282"/>
                </a:cubicBezTo>
                <a:cubicBezTo>
                  <a:pt x="3520" y="3072"/>
                  <a:pt x="2168" y="4052"/>
                  <a:pt x="1244" y="5366"/>
                </a:cubicBezTo>
                <a:cubicBezTo>
                  <a:pt x="399" y="6564"/>
                  <a:pt x="0" y="8077"/>
                  <a:pt x="413" y="9513"/>
                </a:cubicBezTo>
                <a:cubicBezTo>
                  <a:pt x="603" y="10177"/>
                  <a:pt x="976" y="10790"/>
                  <a:pt x="1514" y="11226"/>
                </a:cubicBezTo>
                <a:cubicBezTo>
                  <a:pt x="2136" y="11737"/>
                  <a:pt x="2916" y="11997"/>
                  <a:pt x="3692" y="12179"/>
                </a:cubicBezTo>
                <a:cubicBezTo>
                  <a:pt x="4598" y="12392"/>
                  <a:pt x="5517" y="12559"/>
                  <a:pt x="6431" y="12726"/>
                </a:cubicBezTo>
                <a:cubicBezTo>
                  <a:pt x="7402" y="12908"/>
                  <a:pt x="8372" y="13075"/>
                  <a:pt x="9343" y="13232"/>
                </a:cubicBezTo>
                <a:cubicBezTo>
                  <a:pt x="11270" y="13538"/>
                  <a:pt x="13201" y="13799"/>
                  <a:pt x="15138" y="14012"/>
                </a:cubicBezTo>
                <a:cubicBezTo>
                  <a:pt x="17089" y="14226"/>
                  <a:pt x="19043" y="14389"/>
                  <a:pt x="20998" y="14509"/>
                </a:cubicBezTo>
                <a:cubicBezTo>
                  <a:pt x="21973" y="14565"/>
                  <a:pt x="22944" y="14612"/>
                  <a:pt x="23919" y="14644"/>
                </a:cubicBezTo>
                <a:cubicBezTo>
                  <a:pt x="24350" y="14659"/>
                  <a:pt x="24784" y="14676"/>
                  <a:pt x="25216" y="14676"/>
                </a:cubicBezTo>
                <a:cubicBezTo>
                  <a:pt x="25733" y="14676"/>
                  <a:pt x="26250" y="14651"/>
                  <a:pt x="26761" y="14565"/>
                </a:cubicBezTo>
                <a:cubicBezTo>
                  <a:pt x="28257" y="14318"/>
                  <a:pt x="29757" y="13381"/>
                  <a:pt x="29952" y="11755"/>
                </a:cubicBezTo>
                <a:cubicBezTo>
                  <a:pt x="30049" y="10943"/>
                  <a:pt x="29798" y="10126"/>
                  <a:pt x="29450" y="9401"/>
                </a:cubicBezTo>
                <a:cubicBezTo>
                  <a:pt x="29097" y="8673"/>
                  <a:pt x="28623" y="8008"/>
                  <a:pt x="28126" y="7376"/>
                </a:cubicBezTo>
                <a:cubicBezTo>
                  <a:pt x="27160" y="6151"/>
                  <a:pt x="26037" y="5055"/>
                  <a:pt x="24797" y="4108"/>
                </a:cubicBezTo>
                <a:cubicBezTo>
                  <a:pt x="24240" y="3690"/>
                  <a:pt x="23664" y="3300"/>
                  <a:pt x="23064" y="2946"/>
                </a:cubicBezTo>
                <a:cubicBezTo>
                  <a:pt x="23051" y="2938"/>
                  <a:pt x="23042" y="2929"/>
                  <a:pt x="23028" y="2919"/>
                </a:cubicBezTo>
                <a:cubicBezTo>
                  <a:pt x="21783" y="2074"/>
                  <a:pt x="20423" y="1391"/>
                  <a:pt x="19002" y="899"/>
                </a:cubicBezTo>
                <a:cubicBezTo>
                  <a:pt x="17488" y="379"/>
                  <a:pt x="15899" y="87"/>
                  <a:pt x="14302" y="17"/>
                </a:cubicBezTo>
                <a:cubicBezTo>
                  <a:pt x="14053" y="6"/>
                  <a:pt x="13803" y="1"/>
                  <a:pt x="135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3"/>
          <p:cNvSpPr/>
          <p:nvPr/>
        </p:nvSpPr>
        <p:spPr>
          <a:xfrm rot="9735060" flipH="1">
            <a:off x="-660928" y="2803379"/>
            <a:ext cx="2561537" cy="2946773"/>
          </a:xfrm>
          <a:custGeom>
            <a:avLst/>
            <a:gdLst/>
            <a:ahLst/>
            <a:cxnLst/>
            <a:rect l="l" t="t" r="r" b="b"/>
            <a:pathLst>
              <a:path w="20513" h="23598" extrusionOk="0">
                <a:moveTo>
                  <a:pt x="13816" y="0"/>
                </a:moveTo>
                <a:cubicBezTo>
                  <a:pt x="13422" y="0"/>
                  <a:pt x="13027" y="27"/>
                  <a:pt x="12637" y="76"/>
                </a:cubicBezTo>
                <a:cubicBezTo>
                  <a:pt x="11201" y="257"/>
                  <a:pt x="9814" y="736"/>
                  <a:pt x="8513" y="1376"/>
                </a:cubicBezTo>
                <a:cubicBezTo>
                  <a:pt x="7375" y="1942"/>
                  <a:pt x="6297" y="2639"/>
                  <a:pt x="5322" y="3451"/>
                </a:cubicBezTo>
                <a:cubicBezTo>
                  <a:pt x="4357" y="4264"/>
                  <a:pt x="3489" y="5193"/>
                  <a:pt x="2765" y="6229"/>
                </a:cubicBezTo>
                <a:cubicBezTo>
                  <a:pt x="2383" y="6771"/>
                  <a:pt x="2049" y="7348"/>
                  <a:pt x="1762" y="7947"/>
                </a:cubicBezTo>
                <a:cubicBezTo>
                  <a:pt x="1464" y="8425"/>
                  <a:pt x="1204" y="8927"/>
                  <a:pt x="981" y="9446"/>
                </a:cubicBezTo>
                <a:cubicBezTo>
                  <a:pt x="452" y="10687"/>
                  <a:pt x="136" y="12009"/>
                  <a:pt x="71" y="13357"/>
                </a:cubicBezTo>
                <a:cubicBezTo>
                  <a:pt x="1" y="14726"/>
                  <a:pt x="187" y="16111"/>
                  <a:pt x="609" y="17420"/>
                </a:cubicBezTo>
                <a:cubicBezTo>
                  <a:pt x="1032" y="18730"/>
                  <a:pt x="1687" y="19964"/>
                  <a:pt x="2546" y="21042"/>
                </a:cubicBezTo>
                <a:cubicBezTo>
                  <a:pt x="3386" y="22095"/>
                  <a:pt x="4464" y="23029"/>
                  <a:pt x="5783" y="23415"/>
                </a:cubicBezTo>
                <a:cubicBezTo>
                  <a:pt x="6194" y="23533"/>
                  <a:pt x="6624" y="23597"/>
                  <a:pt x="7054" y="23597"/>
                </a:cubicBezTo>
                <a:cubicBezTo>
                  <a:pt x="7318" y="23597"/>
                  <a:pt x="7581" y="23573"/>
                  <a:pt x="7840" y="23522"/>
                </a:cubicBezTo>
                <a:cubicBezTo>
                  <a:pt x="8466" y="23391"/>
                  <a:pt x="9038" y="23094"/>
                  <a:pt x="9520" y="22686"/>
                </a:cubicBezTo>
                <a:cubicBezTo>
                  <a:pt x="10510" y="21845"/>
                  <a:pt x="11085" y="20638"/>
                  <a:pt x="11527" y="19444"/>
                </a:cubicBezTo>
                <a:cubicBezTo>
                  <a:pt x="11782" y="18747"/>
                  <a:pt x="12005" y="18042"/>
                  <a:pt x="12283" y="17354"/>
                </a:cubicBezTo>
                <a:cubicBezTo>
                  <a:pt x="12548" y="16686"/>
                  <a:pt x="12873" y="16049"/>
                  <a:pt x="13286" y="15464"/>
                </a:cubicBezTo>
                <a:cubicBezTo>
                  <a:pt x="14066" y="14345"/>
                  <a:pt x="15079" y="13421"/>
                  <a:pt x="16082" y="12517"/>
                </a:cubicBezTo>
                <a:cubicBezTo>
                  <a:pt x="17090" y="11602"/>
                  <a:pt x="18102" y="10691"/>
                  <a:pt x="18919" y="9595"/>
                </a:cubicBezTo>
                <a:cubicBezTo>
                  <a:pt x="19699" y="8550"/>
                  <a:pt x="20312" y="7329"/>
                  <a:pt x="20419" y="6010"/>
                </a:cubicBezTo>
                <a:cubicBezTo>
                  <a:pt x="20512" y="4817"/>
                  <a:pt x="20140" y="3642"/>
                  <a:pt x="19435" y="2681"/>
                </a:cubicBezTo>
                <a:cubicBezTo>
                  <a:pt x="18738" y="1729"/>
                  <a:pt x="17768" y="995"/>
                  <a:pt x="16685" y="540"/>
                </a:cubicBezTo>
                <a:cubicBezTo>
                  <a:pt x="15778" y="163"/>
                  <a:pt x="14798" y="0"/>
                  <a:pt x="138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3"/>
          <p:cNvSpPr/>
          <p:nvPr/>
        </p:nvSpPr>
        <p:spPr>
          <a:xfrm rot="10472595" flipH="1">
            <a:off x="7000051" y="-578523"/>
            <a:ext cx="2572444" cy="2227037"/>
          </a:xfrm>
          <a:custGeom>
            <a:avLst/>
            <a:gdLst/>
            <a:ahLst/>
            <a:cxnLst/>
            <a:rect l="l" t="t" r="r" b="b"/>
            <a:pathLst>
              <a:path w="20600" h="17834" extrusionOk="0">
                <a:moveTo>
                  <a:pt x="13314" y="0"/>
                </a:moveTo>
                <a:cubicBezTo>
                  <a:pt x="13049" y="0"/>
                  <a:pt x="12783" y="20"/>
                  <a:pt x="12519" y="61"/>
                </a:cubicBezTo>
                <a:cubicBezTo>
                  <a:pt x="11944" y="154"/>
                  <a:pt x="11382" y="359"/>
                  <a:pt x="10890" y="670"/>
                </a:cubicBezTo>
                <a:cubicBezTo>
                  <a:pt x="10365" y="1004"/>
                  <a:pt x="9924" y="1440"/>
                  <a:pt x="9533" y="1914"/>
                </a:cubicBezTo>
                <a:cubicBezTo>
                  <a:pt x="9135" y="2397"/>
                  <a:pt x="8781" y="2912"/>
                  <a:pt x="8410" y="3414"/>
                </a:cubicBezTo>
                <a:cubicBezTo>
                  <a:pt x="8029" y="3930"/>
                  <a:pt x="7621" y="4412"/>
                  <a:pt x="7161" y="4863"/>
                </a:cubicBezTo>
                <a:cubicBezTo>
                  <a:pt x="6780" y="5183"/>
                  <a:pt x="6385" y="5490"/>
                  <a:pt x="5972" y="5769"/>
                </a:cubicBezTo>
                <a:cubicBezTo>
                  <a:pt x="5392" y="6163"/>
                  <a:pt x="4793" y="6525"/>
                  <a:pt x="4199" y="6892"/>
                </a:cubicBezTo>
                <a:cubicBezTo>
                  <a:pt x="3052" y="7603"/>
                  <a:pt x="1914" y="8364"/>
                  <a:pt x="1087" y="9451"/>
                </a:cubicBezTo>
                <a:cubicBezTo>
                  <a:pt x="952" y="9631"/>
                  <a:pt x="827" y="9817"/>
                  <a:pt x="706" y="10012"/>
                </a:cubicBezTo>
                <a:cubicBezTo>
                  <a:pt x="311" y="10584"/>
                  <a:pt x="47" y="11275"/>
                  <a:pt x="33" y="11958"/>
                </a:cubicBezTo>
                <a:cubicBezTo>
                  <a:pt x="0" y="12288"/>
                  <a:pt x="5" y="12623"/>
                  <a:pt x="65" y="12957"/>
                </a:cubicBezTo>
                <a:cubicBezTo>
                  <a:pt x="283" y="14164"/>
                  <a:pt x="1138" y="15130"/>
                  <a:pt x="2099" y="15831"/>
                </a:cubicBezTo>
                <a:cubicBezTo>
                  <a:pt x="3121" y="16574"/>
                  <a:pt x="4314" y="17098"/>
                  <a:pt x="5536" y="17424"/>
                </a:cubicBezTo>
                <a:cubicBezTo>
                  <a:pt x="6575" y="17703"/>
                  <a:pt x="7652" y="17833"/>
                  <a:pt x="8728" y="17833"/>
                </a:cubicBezTo>
                <a:cubicBezTo>
                  <a:pt x="8939" y="17833"/>
                  <a:pt x="9151" y="17828"/>
                  <a:pt x="9362" y="17818"/>
                </a:cubicBezTo>
                <a:cubicBezTo>
                  <a:pt x="10652" y="17749"/>
                  <a:pt x="11940" y="17498"/>
                  <a:pt x="13160" y="17061"/>
                </a:cubicBezTo>
                <a:cubicBezTo>
                  <a:pt x="14317" y="16652"/>
                  <a:pt x="15422" y="16077"/>
                  <a:pt x="16411" y="15349"/>
                </a:cubicBezTo>
                <a:cubicBezTo>
                  <a:pt x="17367" y="14646"/>
                  <a:pt x="18226" y="13806"/>
                  <a:pt x="18914" y="12835"/>
                </a:cubicBezTo>
                <a:cubicBezTo>
                  <a:pt x="19596" y="11879"/>
                  <a:pt x="20103" y="10797"/>
                  <a:pt x="20348" y="9646"/>
                </a:cubicBezTo>
                <a:cubicBezTo>
                  <a:pt x="20599" y="8480"/>
                  <a:pt x="20567" y="7263"/>
                  <a:pt x="20288" y="6103"/>
                </a:cubicBezTo>
                <a:cubicBezTo>
                  <a:pt x="20005" y="4942"/>
                  <a:pt x="19480" y="3836"/>
                  <a:pt x="18747" y="2889"/>
                </a:cubicBezTo>
                <a:cubicBezTo>
                  <a:pt x="18018" y="1937"/>
                  <a:pt x="17080" y="1139"/>
                  <a:pt x="15993" y="628"/>
                </a:cubicBezTo>
                <a:cubicBezTo>
                  <a:pt x="15156" y="238"/>
                  <a:pt x="14236" y="0"/>
                  <a:pt x="133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3"/>
          <p:cNvSpPr/>
          <p:nvPr/>
        </p:nvSpPr>
        <p:spPr>
          <a:xfrm>
            <a:off x="6150800" y="2612563"/>
            <a:ext cx="3136425" cy="2714625"/>
          </a:xfrm>
          <a:custGeom>
            <a:avLst/>
            <a:gdLst/>
            <a:ahLst/>
            <a:cxnLst/>
            <a:rect l="l" t="t" r="r" b="b"/>
            <a:pathLst>
              <a:path w="125457" h="108585" extrusionOk="0">
                <a:moveTo>
                  <a:pt x="124968" y="0"/>
                </a:moveTo>
                <a:cubicBezTo>
                  <a:pt x="127260" y="12991"/>
                  <a:pt x="120996" y="30782"/>
                  <a:pt x="108966" y="36195"/>
                </a:cubicBezTo>
                <a:cubicBezTo>
                  <a:pt x="102480" y="39114"/>
                  <a:pt x="94739" y="36417"/>
                  <a:pt x="87630" y="36195"/>
                </a:cubicBezTo>
                <a:cubicBezTo>
                  <a:pt x="76751" y="35855"/>
                  <a:pt x="64388" y="36215"/>
                  <a:pt x="55626" y="42672"/>
                </a:cubicBezTo>
                <a:cubicBezTo>
                  <a:pt x="42364" y="52444"/>
                  <a:pt x="55564" y="77006"/>
                  <a:pt x="47625" y="91440"/>
                </a:cubicBezTo>
                <a:cubicBezTo>
                  <a:pt x="44338" y="97417"/>
                  <a:pt x="35677" y="98653"/>
                  <a:pt x="28956" y="99822"/>
                </a:cubicBezTo>
                <a:cubicBezTo>
                  <a:pt x="19021" y="101550"/>
                  <a:pt x="9309" y="104706"/>
                  <a:pt x="0" y="10858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63" name="Google Shape;363;p33"/>
          <p:cNvSpPr/>
          <p:nvPr/>
        </p:nvSpPr>
        <p:spPr>
          <a:xfrm rot="191591">
            <a:off x="-399341" y="-1162594"/>
            <a:ext cx="3249121" cy="3041756"/>
          </a:xfrm>
          <a:custGeom>
            <a:avLst/>
            <a:gdLst/>
            <a:ahLst/>
            <a:cxnLst/>
            <a:rect l="l" t="t" r="r" b="b"/>
            <a:pathLst>
              <a:path w="129971" h="121676" extrusionOk="0">
                <a:moveTo>
                  <a:pt x="128241" y="0"/>
                </a:moveTo>
                <a:cubicBezTo>
                  <a:pt x="130601" y="12990"/>
                  <a:pt x="131988" y="32084"/>
                  <a:pt x="120667" y="38876"/>
                </a:cubicBezTo>
                <a:cubicBezTo>
                  <a:pt x="107023" y="47061"/>
                  <a:pt x="84964" y="36208"/>
                  <a:pt x="73713" y="47459"/>
                </a:cubicBezTo>
                <a:cubicBezTo>
                  <a:pt x="64027" y="57145"/>
                  <a:pt x="74360" y="76892"/>
                  <a:pt x="66140" y="87849"/>
                </a:cubicBezTo>
                <a:cubicBezTo>
                  <a:pt x="62201" y="93099"/>
                  <a:pt x="52947" y="88777"/>
                  <a:pt x="46450" y="87849"/>
                </a:cubicBezTo>
                <a:cubicBezTo>
                  <a:pt x="39899" y="86913"/>
                  <a:pt x="32756" y="87576"/>
                  <a:pt x="26759" y="90374"/>
                </a:cubicBezTo>
                <a:cubicBezTo>
                  <a:pt x="14320" y="96179"/>
                  <a:pt x="12280" y="115542"/>
                  <a:pt x="0" y="12167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64" name="Google Shape;364;p33"/>
          <p:cNvSpPr/>
          <p:nvPr/>
        </p:nvSpPr>
        <p:spPr>
          <a:xfrm rot="-6601013">
            <a:off x="5967956" y="-272442"/>
            <a:ext cx="3326254" cy="2711574"/>
          </a:xfrm>
          <a:custGeom>
            <a:avLst/>
            <a:gdLst/>
            <a:ahLst/>
            <a:cxnLst/>
            <a:rect l="l" t="t" r="r" b="b"/>
            <a:pathLst>
              <a:path w="133049" h="108462" extrusionOk="0">
                <a:moveTo>
                  <a:pt x="131270" y="0"/>
                </a:moveTo>
                <a:cubicBezTo>
                  <a:pt x="134914" y="15797"/>
                  <a:pt x="132172" y="33028"/>
                  <a:pt x="127231" y="48469"/>
                </a:cubicBezTo>
                <a:cubicBezTo>
                  <a:pt x="123816" y="59140"/>
                  <a:pt x="118941" y="71470"/>
                  <a:pt x="109055" y="76742"/>
                </a:cubicBezTo>
                <a:cubicBezTo>
                  <a:pt x="97745" y="82774"/>
                  <a:pt x="83197" y="76999"/>
                  <a:pt x="70684" y="74218"/>
                </a:cubicBezTo>
                <a:cubicBezTo>
                  <a:pt x="58527" y="71516"/>
                  <a:pt x="44885" y="69593"/>
                  <a:pt x="33322" y="74218"/>
                </a:cubicBezTo>
                <a:cubicBezTo>
                  <a:pt x="27898" y="76388"/>
                  <a:pt x="22139" y="80321"/>
                  <a:pt x="20195" y="85830"/>
                </a:cubicBezTo>
                <a:cubicBezTo>
                  <a:pt x="18031" y="91962"/>
                  <a:pt x="20506" y="99772"/>
                  <a:pt x="16661" y="105016"/>
                </a:cubicBezTo>
                <a:cubicBezTo>
                  <a:pt x="13353" y="109527"/>
                  <a:pt x="5307" y="108804"/>
                  <a:pt x="0" y="10703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65" name="Google Shape;365;p33"/>
          <p:cNvSpPr/>
          <p:nvPr/>
        </p:nvSpPr>
        <p:spPr>
          <a:xfrm rot="-9046306">
            <a:off x="-655523" y="3337902"/>
            <a:ext cx="3761479" cy="1877715"/>
          </a:xfrm>
          <a:custGeom>
            <a:avLst/>
            <a:gdLst/>
            <a:ahLst/>
            <a:cxnLst/>
            <a:rect l="l" t="t" r="r" b="b"/>
            <a:pathLst>
              <a:path w="150456" h="75107" extrusionOk="0">
                <a:moveTo>
                  <a:pt x="0" y="36455"/>
                </a:moveTo>
                <a:cubicBezTo>
                  <a:pt x="1616" y="23532"/>
                  <a:pt x="9772" y="9875"/>
                  <a:pt x="21206" y="3638"/>
                </a:cubicBezTo>
                <a:cubicBezTo>
                  <a:pt x="30661" y="-1520"/>
                  <a:pt x="43696" y="-782"/>
                  <a:pt x="53518" y="3638"/>
                </a:cubicBezTo>
                <a:cubicBezTo>
                  <a:pt x="71638" y="11792"/>
                  <a:pt x="71850" y="38932"/>
                  <a:pt x="79772" y="57155"/>
                </a:cubicBezTo>
                <a:cubicBezTo>
                  <a:pt x="82619" y="63703"/>
                  <a:pt x="88734" y="68734"/>
                  <a:pt x="94919" y="72302"/>
                </a:cubicBezTo>
                <a:cubicBezTo>
                  <a:pt x="101479" y="76086"/>
                  <a:pt x="111018" y="75980"/>
                  <a:pt x="117638" y="72302"/>
                </a:cubicBezTo>
                <a:cubicBezTo>
                  <a:pt x="125763" y="67788"/>
                  <a:pt x="127501" y="54540"/>
                  <a:pt x="136319" y="51601"/>
                </a:cubicBezTo>
                <a:cubicBezTo>
                  <a:pt x="140835" y="50096"/>
                  <a:pt x="145788" y="52687"/>
                  <a:pt x="150456" y="5362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/>
          <p:nvPr/>
        </p:nvSpPr>
        <p:spPr>
          <a:xfrm rot="-5679732" flipH="1">
            <a:off x="7975176" y="3836973"/>
            <a:ext cx="2572439" cy="2227033"/>
          </a:xfrm>
          <a:custGeom>
            <a:avLst/>
            <a:gdLst/>
            <a:ahLst/>
            <a:cxnLst/>
            <a:rect l="l" t="t" r="r" b="b"/>
            <a:pathLst>
              <a:path w="20600" h="17834" extrusionOk="0">
                <a:moveTo>
                  <a:pt x="13314" y="0"/>
                </a:moveTo>
                <a:cubicBezTo>
                  <a:pt x="13049" y="0"/>
                  <a:pt x="12783" y="20"/>
                  <a:pt x="12519" y="61"/>
                </a:cubicBezTo>
                <a:cubicBezTo>
                  <a:pt x="11944" y="154"/>
                  <a:pt x="11382" y="359"/>
                  <a:pt x="10890" y="670"/>
                </a:cubicBezTo>
                <a:cubicBezTo>
                  <a:pt x="10365" y="1004"/>
                  <a:pt x="9924" y="1440"/>
                  <a:pt x="9533" y="1914"/>
                </a:cubicBezTo>
                <a:cubicBezTo>
                  <a:pt x="9135" y="2397"/>
                  <a:pt x="8781" y="2912"/>
                  <a:pt x="8410" y="3414"/>
                </a:cubicBezTo>
                <a:cubicBezTo>
                  <a:pt x="8029" y="3930"/>
                  <a:pt x="7621" y="4412"/>
                  <a:pt x="7161" y="4863"/>
                </a:cubicBezTo>
                <a:cubicBezTo>
                  <a:pt x="6780" y="5183"/>
                  <a:pt x="6385" y="5490"/>
                  <a:pt x="5972" y="5769"/>
                </a:cubicBezTo>
                <a:cubicBezTo>
                  <a:pt x="5392" y="6163"/>
                  <a:pt x="4793" y="6525"/>
                  <a:pt x="4199" y="6892"/>
                </a:cubicBezTo>
                <a:cubicBezTo>
                  <a:pt x="3052" y="7603"/>
                  <a:pt x="1914" y="8364"/>
                  <a:pt x="1087" y="9451"/>
                </a:cubicBezTo>
                <a:cubicBezTo>
                  <a:pt x="952" y="9631"/>
                  <a:pt x="827" y="9817"/>
                  <a:pt x="706" y="10012"/>
                </a:cubicBezTo>
                <a:cubicBezTo>
                  <a:pt x="311" y="10584"/>
                  <a:pt x="47" y="11275"/>
                  <a:pt x="33" y="11958"/>
                </a:cubicBezTo>
                <a:cubicBezTo>
                  <a:pt x="0" y="12288"/>
                  <a:pt x="5" y="12623"/>
                  <a:pt x="65" y="12957"/>
                </a:cubicBezTo>
                <a:cubicBezTo>
                  <a:pt x="283" y="14164"/>
                  <a:pt x="1138" y="15130"/>
                  <a:pt x="2099" y="15831"/>
                </a:cubicBezTo>
                <a:cubicBezTo>
                  <a:pt x="3121" y="16574"/>
                  <a:pt x="4314" y="17098"/>
                  <a:pt x="5536" y="17424"/>
                </a:cubicBezTo>
                <a:cubicBezTo>
                  <a:pt x="6575" y="17703"/>
                  <a:pt x="7652" y="17833"/>
                  <a:pt x="8728" y="17833"/>
                </a:cubicBezTo>
                <a:cubicBezTo>
                  <a:pt x="8939" y="17833"/>
                  <a:pt x="9151" y="17828"/>
                  <a:pt x="9362" y="17818"/>
                </a:cubicBezTo>
                <a:cubicBezTo>
                  <a:pt x="10652" y="17749"/>
                  <a:pt x="11940" y="17498"/>
                  <a:pt x="13160" y="17061"/>
                </a:cubicBezTo>
                <a:cubicBezTo>
                  <a:pt x="14317" y="16652"/>
                  <a:pt x="15422" y="16077"/>
                  <a:pt x="16411" y="15349"/>
                </a:cubicBezTo>
                <a:cubicBezTo>
                  <a:pt x="17367" y="14646"/>
                  <a:pt x="18226" y="13806"/>
                  <a:pt x="18914" y="12835"/>
                </a:cubicBezTo>
                <a:cubicBezTo>
                  <a:pt x="19596" y="11879"/>
                  <a:pt x="20103" y="10797"/>
                  <a:pt x="20348" y="9646"/>
                </a:cubicBezTo>
                <a:cubicBezTo>
                  <a:pt x="20599" y="8480"/>
                  <a:pt x="20567" y="7263"/>
                  <a:pt x="20288" y="6103"/>
                </a:cubicBezTo>
                <a:cubicBezTo>
                  <a:pt x="20005" y="4942"/>
                  <a:pt x="19480" y="3836"/>
                  <a:pt x="18747" y="2889"/>
                </a:cubicBezTo>
                <a:cubicBezTo>
                  <a:pt x="18018" y="1937"/>
                  <a:pt x="17080" y="1139"/>
                  <a:pt x="15993" y="628"/>
                </a:cubicBezTo>
                <a:cubicBezTo>
                  <a:pt x="15156" y="238"/>
                  <a:pt x="14236" y="0"/>
                  <a:pt x="1331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4"/>
          <p:cNvSpPr/>
          <p:nvPr/>
        </p:nvSpPr>
        <p:spPr>
          <a:xfrm rot="5829823" flipH="1">
            <a:off x="-2346885" y="-744800"/>
            <a:ext cx="3752363" cy="1832787"/>
          </a:xfrm>
          <a:custGeom>
            <a:avLst/>
            <a:gdLst/>
            <a:ahLst/>
            <a:cxnLst/>
            <a:rect l="l" t="t" r="r" b="b"/>
            <a:pathLst>
              <a:path w="30049" h="14677" extrusionOk="0">
                <a:moveTo>
                  <a:pt x="13553" y="1"/>
                </a:moveTo>
                <a:cubicBezTo>
                  <a:pt x="12168" y="1"/>
                  <a:pt x="10785" y="163"/>
                  <a:pt x="9440" y="486"/>
                </a:cubicBezTo>
                <a:cubicBezTo>
                  <a:pt x="7852" y="867"/>
                  <a:pt x="6315" y="1470"/>
                  <a:pt x="4899" y="2282"/>
                </a:cubicBezTo>
                <a:cubicBezTo>
                  <a:pt x="3520" y="3072"/>
                  <a:pt x="2168" y="4052"/>
                  <a:pt x="1244" y="5366"/>
                </a:cubicBezTo>
                <a:cubicBezTo>
                  <a:pt x="399" y="6564"/>
                  <a:pt x="0" y="8077"/>
                  <a:pt x="413" y="9513"/>
                </a:cubicBezTo>
                <a:cubicBezTo>
                  <a:pt x="603" y="10177"/>
                  <a:pt x="976" y="10790"/>
                  <a:pt x="1514" y="11226"/>
                </a:cubicBezTo>
                <a:cubicBezTo>
                  <a:pt x="2136" y="11737"/>
                  <a:pt x="2916" y="11997"/>
                  <a:pt x="3692" y="12179"/>
                </a:cubicBezTo>
                <a:cubicBezTo>
                  <a:pt x="4598" y="12392"/>
                  <a:pt x="5517" y="12559"/>
                  <a:pt x="6431" y="12726"/>
                </a:cubicBezTo>
                <a:cubicBezTo>
                  <a:pt x="7402" y="12908"/>
                  <a:pt x="8372" y="13075"/>
                  <a:pt x="9343" y="13232"/>
                </a:cubicBezTo>
                <a:cubicBezTo>
                  <a:pt x="11270" y="13538"/>
                  <a:pt x="13201" y="13799"/>
                  <a:pt x="15138" y="14012"/>
                </a:cubicBezTo>
                <a:cubicBezTo>
                  <a:pt x="17089" y="14226"/>
                  <a:pt x="19043" y="14389"/>
                  <a:pt x="20998" y="14509"/>
                </a:cubicBezTo>
                <a:cubicBezTo>
                  <a:pt x="21973" y="14565"/>
                  <a:pt x="22944" y="14612"/>
                  <a:pt x="23919" y="14644"/>
                </a:cubicBezTo>
                <a:cubicBezTo>
                  <a:pt x="24350" y="14659"/>
                  <a:pt x="24784" y="14676"/>
                  <a:pt x="25216" y="14676"/>
                </a:cubicBezTo>
                <a:cubicBezTo>
                  <a:pt x="25733" y="14676"/>
                  <a:pt x="26250" y="14651"/>
                  <a:pt x="26761" y="14565"/>
                </a:cubicBezTo>
                <a:cubicBezTo>
                  <a:pt x="28257" y="14318"/>
                  <a:pt x="29757" y="13381"/>
                  <a:pt x="29952" y="11755"/>
                </a:cubicBezTo>
                <a:cubicBezTo>
                  <a:pt x="30049" y="10943"/>
                  <a:pt x="29798" y="10126"/>
                  <a:pt x="29450" y="9401"/>
                </a:cubicBezTo>
                <a:cubicBezTo>
                  <a:pt x="29097" y="8673"/>
                  <a:pt x="28623" y="8008"/>
                  <a:pt x="28126" y="7376"/>
                </a:cubicBezTo>
                <a:cubicBezTo>
                  <a:pt x="27160" y="6151"/>
                  <a:pt x="26037" y="5055"/>
                  <a:pt x="24797" y="4108"/>
                </a:cubicBezTo>
                <a:cubicBezTo>
                  <a:pt x="24240" y="3690"/>
                  <a:pt x="23664" y="3300"/>
                  <a:pt x="23064" y="2946"/>
                </a:cubicBezTo>
                <a:cubicBezTo>
                  <a:pt x="23051" y="2938"/>
                  <a:pt x="23042" y="2929"/>
                  <a:pt x="23028" y="2919"/>
                </a:cubicBezTo>
                <a:cubicBezTo>
                  <a:pt x="21783" y="2074"/>
                  <a:pt x="20423" y="1391"/>
                  <a:pt x="19002" y="899"/>
                </a:cubicBezTo>
                <a:cubicBezTo>
                  <a:pt x="17488" y="379"/>
                  <a:pt x="15899" y="87"/>
                  <a:pt x="14302" y="17"/>
                </a:cubicBezTo>
                <a:cubicBezTo>
                  <a:pt x="14053" y="6"/>
                  <a:pt x="13803" y="1"/>
                  <a:pt x="135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4"/>
          <p:cNvSpPr/>
          <p:nvPr/>
        </p:nvSpPr>
        <p:spPr>
          <a:xfrm rot="9735060" flipH="1">
            <a:off x="-962141" y="3535679"/>
            <a:ext cx="2561537" cy="2946773"/>
          </a:xfrm>
          <a:custGeom>
            <a:avLst/>
            <a:gdLst/>
            <a:ahLst/>
            <a:cxnLst/>
            <a:rect l="l" t="t" r="r" b="b"/>
            <a:pathLst>
              <a:path w="20513" h="23598" extrusionOk="0">
                <a:moveTo>
                  <a:pt x="13816" y="0"/>
                </a:moveTo>
                <a:cubicBezTo>
                  <a:pt x="13422" y="0"/>
                  <a:pt x="13027" y="27"/>
                  <a:pt x="12637" y="76"/>
                </a:cubicBezTo>
                <a:cubicBezTo>
                  <a:pt x="11201" y="257"/>
                  <a:pt x="9814" y="736"/>
                  <a:pt x="8513" y="1376"/>
                </a:cubicBezTo>
                <a:cubicBezTo>
                  <a:pt x="7375" y="1942"/>
                  <a:pt x="6297" y="2639"/>
                  <a:pt x="5322" y="3451"/>
                </a:cubicBezTo>
                <a:cubicBezTo>
                  <a:pt x="4357" y="4264"/>
                  <a:pt x="3489" y="5193"/>
                  <a:pt x="2765" y="6229"/>
                </a:cubicBezTo>
                <a:cubicBezTo>
                  <a:pt x="2383" y="6771"/>
                  <a:pt x="2049" y="7348"/>
                  <a:pt x="1762" y="7947"/>
                </a:cubicBezTo>
                <a:cubicBezTo>
                  <a:pt x="1464" y="8425"/>
                  <a:pt x="1204" y="8927"/>
                  <a:pt x="981" y="9446"/>
                </a:cubicBezTo>
                <a:cubicBezTo>
                  <a:pt x="452" y="10687"/>
                  <a:pt x="136" y="12009"/>
                  <a:pt x="71" y="13357"/>
                </a:cubicBezTo>
                <a:cubicBezTo>
                  <a:pt x="1" y="14726"/>
                  <a:pt x="187" y="16111"/>
                  <a:pt x="609" y="17420"/>
                </a:cubicBezTo>
                <a:cubicBezTo>
                  <a:pt x="1032" y="18730"/>
                  <a:pt x="1687" y="19964"/>
                  <a:pt x="2546" y="21042"/>
                </a:cubicBezTo>
                <a:cubicBezTo>
                  <a:pt x="3386" y="22095"/>
                  <a:pt x="4464" y="23029"/>
                  <a:pt x="5783" y="23415"/>
                </a:cubicBezTo>
                <a:cubicBezTo>
                  <a:pt x="6194" y="23533"/>
                  <a:pt x="6624" y="23597"/>
                  <a:pt x="7054" y="23597"/>
                </a:cubicBezTo>
                <a:cubicBezTo>
                  <a:pt x="7318" y="23597"/>
                  <a:pt x="7581" y="23573"/>
                  <a:pt x="7840" y="23522"/>
                </a:cubicBezTo>
                <a:cubicBezTo>
                  <a:pt x="8466" y="23391"/>
                  <a:pt x="9038" y="23094"/>
                  <a:pt x="9520" y="22686"/>
                </a:cubicBezTo>
                <a:cubicBezTo>
                  <a:pt x="10510" y="21845"/>
                  <a:pt x="11085" y="20638"/>
                  <a:pt x="11527" y="19444"/>
                </a:cubicBezTo>
                <a:cubicBezTo>
                  <a:pt x="11782" y="18747"/>
                  <a:pt x="12005" y="18042"/>
                  <a:pt x="12283" y="17354"/>
                </a:cubicBezTo>
                <a:cubicBezTo>
                  <a:pt x="12548" y="16686"/>
                  <a:pt x="12873" y="16049"/>
                  <a:pt x="13286" y="15464"/>
                </a:cubicBezTo>
                <a:cubicBezTo>
                  <a:pt x="14066" y="14345"/>
                  <a:pt x="15079" y="13421"/>
                  <a:pt x="16082" y="12517"/>
                </a:cubicBezTo>
                <a:cubicBezTo>
                  <a:pt x="17090" y="11602"/>
                  <a:pt x="18102" y="10691"/>
                  <a:pt x="18919" y="9595"/>
                </a:cubicBezTo>
                <a:cubicBezTo>
                  <a:pt x="19699" y="8550"/>
                  <a:pt x="20312" y="7329"/>
                  <a:pt x="20419" y="6010"/>
                </a:cubicBezTo>
                <a:cubicBezTo>
                  <a:pt x="20512" y="4817"/>
                  <a:pt x="20140" y="3642"/>
                  <a:pt x="19435" y="2681"/>
                </a:cubicBezTo>
                <a:cubicBezTo>
                  <a:pt x="18738" y="1729"/>
                  <a:pt x="17768" y="995"/>
                  <a:pt x="16685" y="540"/>
                </a:cubicBezTo>
                <a:cubicBezTo>
                  <a:pt x="15778" y="163"/>
                  <a:pt x="14798" y="0"/>
                  <a:pt x="138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4"/>
          <p:cNvSpPr/>
          <p:nvPr/>
        </p:nvSpPr>
        <p:spPr>
          <a:xfrm rot="10472595" flipH="1">
            <a:off x="8524051" y="-789536"/>
            <a:ext cx="2572444" cy="2227037"/>
          </a:xfrm>
          <a:custGeom>
            <a:avLst/>
            <a:gdLst/>
            <a:ahLst/>
            <a:cxnLst/>
            <a:rect l="l" t="t" r="r" b="b"/>
            <a:pathLst>
              <a:path w="20600" h="17834" extrusionOk="0">
                <a:moveTo>
                  <a:pt x="13314" y="0"/>
                </a:moveTo>
                <a:cubicBezTo>
                  <a:pt x="13049" y="0"/>
                  <a:pt x="12783" y="20"/>
                  <a:pt x="12519" y="61"/>
                </a:cubicBezTo>
                <a:cubicBezTo>
                  <a:pt x="11944" y="154"/>
                  <a:pt x="11382" y="359"/>
                  <a:pt x="10890" y="670"/>
                </a:cubicBezTo>
                <a:cubicBezTo>
                  <a:pt x="10365" y="1004"/>
                  <a:pt x="9924" y="1440"/>
                  <a:pt x="9533" y="1914"/>
                </a:cubicBezTo>
                <a:cubicBezTo>
                  <a:pt x="9135" y="2397"/>
                  <a:pt x="8781" y="2912"/>
                  <a:pt x="8410" y="3414"/>
                </a:cubicBezTo>
                <a:cubicBezTo>
                  <a:pt x="8029" y="3930"/>
                  <a:pt x="7621" y="4412"/>
                  <a:pt x="7161" y="4863"/>
                </a:cubicBezTo>
                <a:cubicBezTo>
                  <a:pt x="6780" y="5183"/>
                  <a:pt x="6385" y="5490"/>
                  <a:pt x="5972" y="5769"/>
                </a:cubicBezTo>
                <a:cubicBezTo>
                  <a:pt x="5392" y="6163"/>
                  <a:pt x="4793" y="6525"/>
                  <a:pt x="4199" y="6892"/>
                </a:cubicBezTo>
                <a:cubicBezTo>
                  <a:pt x="3052" y="7603"/>
                  <a:pt x="1914" y="8364"/>
                  <a:pt x="1087" y="9451"/>
                </a:cubicBezTo>
                <a:cubicBezTo>
                  <a:pt x="952" y="9631"/>
                  <a:pt x="827" y="9817"/>
                  <a:pt x="706" y="10012"/>
                </a:cubicBezTo>
                <a:cubicBezTo>
                  <a:pt x="311" y="10584"/>
                  <a:pt x="47" y="11275"/>
                  <a:pt x="33" y="11958"/>
                </a:cubicBezTo>
                <a:cubicBezTo>
                  <a:pt x="0" y="12288"/>
                  <a:pt x="5" y="12623"/>
                  <a:pt x="65" y="12957"/>
                </a:cubicBezTo>
                <a:cubicBezTo>
                  <a:pt x="283" y="14164"/>
                  <a:pt x="1138" y="15130"/>
                  <a:pt x="2099" y="15831"/>
                </a:cubicBezTo>
                <a:cubicBezTo>
                  <a:pt x="3121" y="16574"/>
                  <a:pt x="4314" y="17098"/>
                  <a:pt x="5536" y="17424"/>
                </a:cubicBezTo>
                <a:cubicBezTo>
                  <a:pt x="6575" y="17703"/>
                  <a:pt x="7652" y="17833"/>
                  <a:pt x="8728" y="17833"/>
                </a:cubicBezTo>
                <a:cubicBezTo>
                  <a:pt x="8939" y="17833"/>
                  <a:pt x="9151" y="17828"/>
                  <a:pt x="9362" y="17818"/>
                </a:cubicBezTo>
                <a:cubicBezTo>
                  <a:pt x="10652" y="17749"/>
                  <a:pt x="11940" y="17498"/>
                  <a:pt x="13160" y="17061"/>
                </a:cubicBezTo>
                <a:cubicBezTo>
                  <a:pt x="14317" y="16652"/>
                  <a:pt x="15422" y="16077"/>
                  <a:pt x="16411" y="15349"/>
                </a:cubicBezTo>
                <a:cubicBezTo>
                  <a:pt x="17367" y="14646"/>
                  <a:pt x="18226" y="13806"/>
                  <a:pt x="18914" y="12835"/>
                </a:cubicBezTo>
                <a:cubicBezTo>
                  <a:pt x="19596" y="11879"/>
                  <a:pt x="20103" y="10797"/>
                  <a:pt x="20348" y="9646"/>
                </a:cubicBezTo>
                <a:cubicBezTo>
                  <a:pt x="20599" y="8480"/>
                  <a:pt x="20567" y="7263"/>
                  <a:pt x="20288" y="6103"/>
                </a:cubicBezTo>
                <a:cubicBezTo>
                  <a:pt x="20005" y="4942"/>
                  <a:pt x="19480" y="3836"/>
                  <a:pt x="18747" y="2889"/>
                </a:cubicBezTo>
                <a:cubicBezTo>
                  <a:pt x="18018" y="1937"/>
                  <a:pt x="17080" y="1139"/>
                  <a:pt x="15993" y="628"/>
                </a:cubicBezTo>
                <a:cubicBezTo>
                  <a:pt x="15156" y="238"/>
                  <a:pt x="14236" y="0"/>
                  <a:pt x="13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4"/>
          <p:cNvSpPr/>
          <p:nvPr/>
        </p:nvSpPr>
        <p:spPr>
          <a:xfrm>
            <a:off x="-1888300" y="-625937"/>
            <a:ext cx="3136425" cy="2714625"/>
          </a:xfrm>
          <a:custGeom>
            <a:avLst/>
            <a:gdLst/>
            <a:ahLst/>
            <a:cxnLst/>
            <a:rect l="l" t="t" r="r" b="b"/>
            <a:pathLst>
              <a:path w="125457" h="108585" extrusionOk="0">
                <a:moveTo>
                  <a:pt x="124968" y="0"/>
                </a:moveTo>
                <a:cubicBezTo>
                  <a:pt x="127260" y="12991"/>
                  <a:pt x="120996" y="30782"/>
                  <a:pt x="108966" y="36195"/>
                </a:cubicBezTo>
                <a:cubicBezTo>
                  <a:pt x="102480" y="39114"/>
                  <a:pt x="94739" y="36417"/>
                  <a:pt x="87630" y="36195"/>
                </a:cubicBezTo>
                <a:cubicBezTo>
                  <a:pt x="76751" y="35855"/>
                  <a:pt x="64388" y="36215"/>
                  <a:pt x="55626" y="42672"/>
                </a:cubicBezTo>
                <a:cubicBezTo>
                  <a:pt x="42364" y="52444"/>
                  <a:pt x="55564" y="77006"/>
                  <a:pt x="47625" y="91440"/>
                </a:cubicBezTo>
                <a:cubicBezTo>
                  <a:pt x="44338" y="97417"/>
                  <a:pt x="35677" y="98653"/>
                  <a:pt x="28956" y="99822"/>
                </a:cubicBezTo>
                <a:cubicBezTo>
                  <a:pt x="19021" y="101550"/>
                  <a:pt x="9309" y="104706"/>
                  <a:pt x="0" y="10858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72" name="Google Shape;372;p34"/>
          <p:cNvSpPr/>
          <p:nvPr/>
        </p:nvSpPr>
        <p:spPr>
          <a:xfrm rot="191591">
            <a:off x="7144459" y="2787184"/>
            <a:ext cx="3249121" cy="3041756"/>
          </a:xfrm>
          <a:custGeom>
            <a:avLst/>
            <a:gdLst/>
            <a:ahLst/>
            <a:cxnLst/>
            <a:rect l="l" t="t" r="r" b="b"/>
            <a:pathLst>
              <a:path w="129971" h="121676" extrusionOk="0">
                <a:moveTo>
                  <a:pt x="128241" y="0"/>
                </a:moveTo>
                <a:cubicBezTo>
                  <a:pt x="130601" y="12990"/>
                  <a:pt x="131988" y="32084"/>
                  <a:pt x="120667" y="38876"/>
                </a:cubicBezTo>
                <a:cubicBezTo>
                  <a:pt x="107023" y="47061"/>
                  <a:pt x="84964" y="36208"/>
                  <a:pt x="73713" y="47459"/>
                </a:cubicBezTo>
                <a:cubicBezTo>
                  <a:pt x="64027" y="57145"/>
                  <a:pt x="74360" y="76892"/>
                  <a:pt x="66140" y="87849"/>
                </a:cubicBezTo>
                <a:cubicBezTo>
                  <a:pt x="62201" y="93099"/>
                  <a:pt x="52947" y="88777"/>
                  <a:pt x="46450" y="87849"/>
                </a:cubicBezTo>
                <a:cubicBezTo>
                  <a:pt x="39899" y="86913"/>
                  <a:pt x="32756" y="87576"/>
                  <a:pt x="26759" y="90374"/>
                </a:cubicBezTo>
                <a:cubicBezTo>
                  <a:pt x="14320" y="96179"/>
                  <a:pt x="12280" y="115542"/>
                  <a:pt x="0" y="12167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73" name="Google Shape;373;p34"/>
          <p:cNvSpPr/>
          <p:nvPr/>
        </p:nvSpPr>
        <p:spPr>
          <a:xfrm rot="-6601013">
            <a:off x="-1518694" y="3594708"/>
            <a:ext cx="3326254" cy="2711574"/>
          </a:xfrm>
          <a:custGeom>
            <a:avLst/>
            <a:gdLst/>
            <a:ahLst/>
            <a:cxnLst/>
            <a:rect l="l" t="t" r="r" b="b"/>
            <a:pathLst>
              <a:path w="133049" h="108462" extrusionOk="0">
                <a:moveTo>
                  <a:pt x="131270" y="0"/>
                </a:moveTo>
                <a:cubicBezTo>
                  <a:pt x="134914" y="15797"/>
                  <a:pt x="132172" y="33028"/>
                  <a:pt x="127231" y="48469"/>
                </a:cubicBezTo>
                <a:cubicBezTo>
                  <a:pt x="123816" y="59140"/>
                  <a:pt x="118941" y="71470"/>
                  <a:pt x="109055" y="76742"/>
                </a:cubicBezTo>
                <a:cubicBezTo>
                  <a:pt x="97745" y="82774"/>
                  <a:pt x="83197" y="76999"/>
                  <a:pt x="70684" y="74218"/>
                </a:cubicBezTo>
                <a:cubicBezTo>
                  <a:pt x="58527" y="71516"/>
                  <a:pt x="44885" y="69593"/>
                  <a:pt x="33322" y="74218"/>
                </a:cubicBezTo>
                <a:cubicBezTo>
                  <a:pt x="27898" y="76388"/>
                  <a:pt x="22139" y="80321"/>
                  <a:pt x="20195" y="85830"/>
                </a:cubicBezTo>
                <a:cubicBezTo>
                  <a:pt x="18031" y="91962"/>
                  <a:pt x="20506" y="99772"/>
                  <a:pt x="16661" y="105016"/>
                </a:cubicBezTo>
                <a:cubicBezTo>
                  <a:pt x="13353" y="109527"/>
                  <a:pt x="5307" y="108804"/>
                  <a:pt x="0" y="10703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74" name="Google Shape;374;p34"/>
          <p:cNvSpPr/>
          <p:nvPr/>
        </p:nvSpPr>
        <p:spPr>
          <a:xfrm>
            <a:off x="6181213" y="-1450298"/>
            <a:ext cx="3761400" cy="1877675"/>
          </a:xfrm>
          <a:custGeom>
            <a:avLst/>
            <a:gdLst/>
            <a:ahLst/>
            <a:cxnLst/>
            <a:rect l="l" t="t" r="r" b="b"/>
            <a:pathLst>
              <a:path w="150456" h="75107" extrusionOk="0">
                <a:moveTo>
                  <a:pt x="0" y="36455"/>
                </a:moveTo>
                <a:cubicBezTo>
                  <a:pt x="1616" y="23532"/>
                  <a:pt x="9772" y="9875"/>
                  <a:pt x="21206" y="3638"/>
                </a:cubicBezTo>
                <a:cubicBezTo>
                  <a:pt x="30661" y="-1520"/>
                  <a:pt x="43696" y="-782"/>
                  <a:pt x="53518" y="3638"/>
                </a:cubicBezTo>
                <a:cubicBezTo>
                  <a:pt x="71638" y="11792"/>
                  <a:pt x="71850" y="38932"/>
                  <a:pt x="79772" y="57155"/>
                </a:cubicBezTo>
                <a:cubicBezTo>
                  <a:pt x="82619" y="63703"/>
                  <a:pt x="88734" y="68734"/>
                  <a:pt x="94919" y="72302"/>
                </a:cubicBezTo>
                <a:cubicBezTo>
                  <a:pt x="101479" y="76086"/>
                  <a:pt x="111018" y="75980"/>
                  <a:pt x="117638" y="72302"/>
                </a:cubicBezTo>
                <a:cubicBezTo>
                  <a:pt x="125763" y="67788"/>
                  <a:pt x="127501" y="54540"/>
                  <a:pt x="136319" y="51601"/>
                </a:cubicBezTo>
                <a:cubicBezTo>
                  <a:pt x="140835" y="50096"/>
                  <a:pt x="145788" y="52687"/>
                  <a:pt x="150456" y="5362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5"/>
          <p:cNvSpPr/>
          <p:nvPr/>
        </p:nvSpPr>
        <p:spPr>
          <a:xfrm rot="-5120268">
            <a:off x="7775151" y="-710015"/>
            <a:ext cx="2572439" cy="2227033"/>
          </a:xfrm>
          <a:custGeom>
            <a:avLst/>
            <a:gdLst/>
            <a:ahLst/>
            <a:cxnLst/>
            <a:rect l="l" t="t" r="r" b="b"/>
            <a:pathLst>
              <a:path w="20600" h="17834" extrusionOk="0">
                <a:moveTo>
                  <a:pt x="13314" y="0"/>
                </a:moveTo>
                <a:cubicBezTo>
                  <a:pt x="13049" y="0"/>
                  <a:pt x="12783" y="20"/>
                  <a:pt x="12519" y="61"/>
                </a:cubicBezTo>
                <a:cubicBezTo>
                  <a:pt x="11944" y="154"/>
                  <a:pt x="11382" y="359"/>
                  <a:pt x="10890" y="670"/>
                </a:cubicBezTo>
                <a:cubicBezTo>
                  <a:pt x="10365" y="1004"/>
                  <a:pt x="9924" y="1440"/>
                  <a:pt x="9533" y="1914"/>
                </a:cubicBezTo>
                <a:cubicBezTo>
                  <a:pt x="9135" y="2397"/>
                  <a:pt x="8781" y="2912"/>
                  <a:pt x="8410" y="3414"/>
                </a:cubicBezTo>
                <a:cubicBezTo>
                  <a:pt x="8029" y="3930"/>
                  <a:pt x="7621" y="4412"/>
                  <a:pt x="7161" y="4863"/>
                </a:cubicBezTo>
                <a:cubicBezTo>
                  <a:pt x="6780" y="5183"/>
                  <a:pt x="6385" y="5490"/>
                  <a:pt x="5972" y="5769"/>
                </a:cubicBezTo>
                <a:cubicBezTo>
                  <a:pt x="5392" y="6163"/>
                  <a:pt x="4793" y="6525"/>
                  <a:pt x="4199" y="6892"/>
                </a:cubicBezTo>
                <a:cubicBezTo>
                  <a:pt x="3052" y="7603"/>
                  <a:pt x="1914" y="8364"/>
                  <a:pt x="1087" y="9451"/>
                </a:cubicBezTo>
                <a:cubicBezTo>
                  <a:pt x="952" y="9631"/>
                  <a:pt x="827" y="9817"/>
                  <a:pt x="706" y="10012"/>
                </a:cubicBezTo>
                <a:cubicBezTo>
                  <a:pt x="311" y="10584"/>
                  <a:pt x="47" y="11275"/>
                  <a:pt x="33" y="11958"/>
                </a:cubicBezTo>
                <a:cubicBezTo>
                  <a:pt x="0" y="12288"/>
                  <a:pt x="5" y="12623"/>
                  <a:pt x="65" y="12957"/>
                </a:cubicBezTo>
                <a:cubicBezTo>
                  <a:pt x="283" y="14164"/>
                  <a:pt x="1138" y="15130"/>
                  <a:pt x="2099" y="15831"/>
                </a:cubicBezTo>
                <a:cubicBezTo>
                  <a:pt x="3121" y="16574"/>
                  <a:pt x="4314" y="17098"/>
                  <a:pt x="5536" y="17424"/>
                </a:cubicBezTo>
                <a:cubicBezTo>
                  <a:pt x="6575" y="17703"/>
                  <a:pt x="7652" y="17833"/>
                  <a:pt x="8728" y="17833"/>
                </a:cubicBezTo>
                <a:cubicBezTo>
                  <a:pt x="8939" y="17833"/>
                  <a:pt x="9151" y="17828"/>
                  <a:pt x="9362" y="17818"/>
                </a:cubicBezTo>
                <a:cubicBezTo>
                  <a:pt x="10652" y="17749"/>
                  <a:pt x="11940" y="17498"/>
                  <a:pt x="13160" y="17061"/>
                </a:cubicBezTo>
                <a:cubicBezTo>
                  <a:pt x="14317" y="16652"/>
                  <a:pt x="15422" y="16077"/>
                  <a:pt x="16411" y="15349"/>
                </a:cubicBezTo>
                <a:cubicBezTo>
                  <a:pt x="17367" y="14646"/>
                  <a:pt x="18226" y="13806"/>
                  <a:pt x="18914" y="12835"/>
                </a:cubicBezTo>
                <a:cubicBezTo>
                  <a:pt x="19596" y="11879"/>
                  <a:pt x="20103" y="10797"/>
                  <a:pt x="20348" y="9646"/>
                </a:cubicBezTo>
                <a:cubicBezTo>
                  <a:pt x="20599" y="8480"/>
                  <a:pt x="20567" y="7263"/>
                  <a:pt x="20288" y="6103"/>
                </a:cubicBezTo>
                <a:cubicBezTo>
                  <a:pt x="20005" y="4942"/>
                  <a:pt x="19480" y="3836"/>
                  <a:pt x="18747" y="2889"/>
                </a:cubicBezTo>
                <a:cubicBezTo>
                  <a:pt x="18018" y="1937"/>
                  <a:pt x="17080" y="1139"/>
                  <a:pt x="15993" y="628"/>
                </a:cubicBezTo>
                <a:cubicBezTo>
                  <a:pt x="15156" y="238"/>
                  <a:pt x="14236" y="0"/>
                  <a:pt x="133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5"/>
          <p:cNvSpPr/>
          <p:nvPr/>
        </p:nvSpPr>
        <p:spPr>
          <a:xfrm rot="4970177">
            <a:off x="-1731735" y="4027879"/>
            <a:ext cx="3752363" cy="1832787"/>
          </a:xfrm>
          <a:custGeom>
            <a:avLst/>
            <a:gdLst/>
            <a:ahLst/>
            <a:cxnLst/>
            <a:rect l="l" t="t" r="r" b="b"/>
            <a:pathLst>
              <a:path w="30049" h="14677" extrusionOk="0">
                <a:moveTo>
                  <a:pt x="13553" y="1"/>
                </a:moveTo>
                <a:cubicBezTo>
                  <a:pt x="12168" y="1"/>
                  <a:pt x="10785" y="163"/>
                  <a:pt x="9440" y="486"/>
                </a:cubicBezTo>
                <a:cubicBezTo>
                  <a:pt x="7852" y="867"/>
                  <a:pt x="6315" y="1470"/>
                  <a:pt x="4899" y="2282"/>
                </a:cubicBezTo>
                <a:cubicBezTo>
                  <a:pt x="3520" y="3072"/>
                  <a:pt x="2168" y="4052"/>
                  <a:pt x="1244" y="5366"/>
                </a:cubicBezTo>
                <a:cubicBezTo>
                  <a:pt x="399" y="6564"/>
                  <a:pt x="0" y="8077"/>
                  <a:pt x="413" y="9513"/>
                </a:cubicBezTo>
                <a:cubicBezTo>
                  <a:pt x="603" y="10177"/>
                  <a:pt x="976" y="10790"/>
                  <a:pt x="1514" y="11226"/>
                </a:cubicBezTo>
                <a:cubicBezTo>
                  <a:pt x="2136" y="11737"/>
                  <a:pt x="2916" y="11997"/>
                  <a:pt x="3692" y="12179"/>
                </a:cubicBezTo>
                <a:cubicBezTo>
                  <a:pt x="4598" y="12392"/>
                  <a:pt x="5517" y="12559"/>
                  <a:pt x="6431" y="12726"/>
                </a:cubicBezTo>
                <a:cubicBezTo>
                  <a:pt x="7402" y="12908"/>
                  <a:pt x="8372" y="13075"/>
                  <a:pt x="9343" y="13232"/>
                </a:cubicBezTo>
                <a:cubicBezTo>
                  <a:pt x="11270" y="13538"/>
                  <a:pt x="13201" y="13799"/>
                  <a:pt x="15138" y="14012"/>
                </a:cubicBezTo>
                <a:cubicBezTo>
                  <a:pt x="17089" y="14226"/>
                  <a:pt x="19043" y="14389"/>
                  <a:pt x="20998" y="14509"/>
                </a:cubicBezTo>
                <a:cubicBezTo>
                  <a:pt x="21973" y="14565"/>
                  <a:pt x="22944" y="14612"/>
                  <a:pt x="23919" y="14644"/>
                </a:cubicBezTo>
                <a:cubicBezTo>
                  <a:pt x="24350" y="14659"/>
                  <a:pt x="24784" y="14676"/>
                  <a:pt x="25216" y="14676"/>
                </a:cubicBezTo>
                <a:cubicBezTo>
                  <a:pt x="25733" y="14676"/>
                  <a:pt x="26250" y="14651"/>
                  <a:pt x="26761" y="14565"/>
                </a:cubicBezTo>
                <a:cubicBezTo>
                  <a:pt x="28257" y="14318"/>
                  <a:pt x="29757" y="13381"/>
                  <a:pt x="29952" y="11755"/>
                </a:cubicBezTo>
                <a:cubicBezTo>
                  <a:pt x="30049" y="10943"/>
                  <a:pt x="29798" y="10126"/>
                  <a:pt x="29450" y="9401"/>
                </a:cubicBezTo>
                <a:cubicBezTo>
                  <a:pt x="29097" y="8673"/>
                  <a:pt x="28623" y="8008"/>
                  <a:pt x="28126" y="7376"/>
                </a:cubicBezTo>
                <a:cubicBezTo>
                  <a:pt x="27160" y="6151"/>
                  <a:pt x="26037" y="5055"/>
                  <a:pt x="24797" y="4108"/>
                </a:cubicBezTo>
                <a:cubicBezTo>
                  <a:pt x="24240" y="3690"/>
                  <a:pt x="23664" y="3300"/>
                  <a:pt x="23064" y="2946"/>
                </a:cubicBezTo>
                <a:cubicBezTo>
                  <a:pt x="23051" y="2938"/>
                  <a:pt x="23042" y="2929"/>
                  <a:pt x="23028" y="2919"/>
                </a:cubicBezTo>
                <a:cubicBezTo>
                  <a:pt x="21783" y="2074"/>
                  <a:pt x="20423" y="1391"/>
                  <a:pt x="19002" y="899"/>
                </a:cubicBezTo>
                <a:cubicBezTo>
                  <a:pt x="17488" y="379"/>
                  <a:pt x="15899" y="87"/>
                  <a:pt x="14302" y="17"/>
                </a:cubicBezTo>
                <a:cubicBezTo>
                  <a:pt x="14053" y="6"/>
                  <a:pt x="13803" y="1"/>
                  <a:pt x="135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5"/>
          <p:cNvSpPr/>
          <p:nvPr/>
        </p:nvSpPr>
        <p:spPr>
          <a:xfrm rot="1064940">
            <a:off x="-962141" y="-1309436"/>
            <a:ext cx="2561537" cy="2946773"/>
          </a:xfrm>
          <a:custGeom>
            <a:avLst/>
            <a:gdLst/>
            <a:ahLst/>
            <a:cxnLst/>
            <a:rect l="l" t="t" r="r" b="b"/>
            <a:pathLst>
              <a:path w="20513" h="23598" extrusionOk="0">
                <a:moveTo>
                  <a:pt x="13816" y="0"/>
                </a:moveTo>
                <a:cubicBezTo>
                  <a:pt x="13422" y="0"/>
                  <a:pt x="13027" y="27"/>
                  <a:pt x="12637" y="76"/>
                </a:cubicBezTo>
                <a:cubicBezTo>
                  <a:pt x="11201" y="257"/>
                  <a:pt x="9814" y="736"/>
                  <a:pt x="8513" y="1376"/>
                </a:cubicBezTo>
                <a:cubicBezTo>
                  <a:pt x="7375" y="1942"/>
                  <a:pt x="6297" y="2639"/>
                  <a:pt x="5322" y="3451"/>
                </a:cubicBezTo>
                <a:cubicBezTo>
                  <a:pt x="4357" y="4264"/>
                  <a:pt x="3489" y="5193"/>
                  <a:pt x="2765" y="6229"/>
                </a:cubicBezTo>
                <a:cubicBezTo>
                  <a:pt x="2383" y="6771"/>
                  <a:pt x="2049" y="7348"/>
                  <a:pt x="1762" y="7947"/>
                </a:cubicBezTo>
                <a:cubicBezTo>
                  <a:pt x="1464" y="8425"/>
                  <a:pt x="1204" y="8927"/>
                  <a:pt x="981" y="9446"/>
                </a:cubicBezTo>
                <a:cubicBezTo>
                  <a:pt x="452" y="10687"/>
                  <a:pt x="136" y="12009"/>
                  <a:pt x="71" y="13357"/>
                </a:cubicBezTo>
                <a:cubicBezTo>
                  <a:pt x="1" y="14726"/>
                  <a:pt x="187" y="16111"/>
                  <a:pt x="609" y="17420"/>
                </a:cubicBezTo>
                <a:cubicBezTo>
                  <a:pt x="1032" y="18730"/>
                  <a:pt x="1687" y="19964"/>
                  <a:pt x="2546" y="21042"/>
                </a:cubicBezTo>
                <a:cubicBezTo>
                  <a:pt x="3386" y="22095"/>
                  <a:pt x="4464" y="23029"/>
                  <a:pt x="5783" y="23415"/>
                </a:cubicBezTo>
                <a:cubicBezTo>
                  <a:pt x="6194" y="23533"/>
                  <a:pt x="6624" y="23597"/>
                  <a:pt x="7054" y="23597"/>
                </a:cubicBezTo>
                <a:cubicBezTo>
                  <a:pt x="7318" y="23597"/>
                  <a:pt x="7581" y="23573"/>
                  <a:pt x="7840" y="23522"/>
                </a:cubicBezTo>
                <a:cubicBezTo>
                  <a:pt x="8466" y="23391"/>
                  <a:pt x="9038" y="23094"/>
                  <a:pt x="9520" y="22686"/>
                </a:cubicBezTo>
                <a:cubicBezTo>
                  <a:pt x="10510" y="21845"/>
                  <a:pt x="11085" y="20638"/>
                  <a:pt x="11527" y="19444"/>
                </a:cubicBezTo>
                <a:cubicBezTo>
                  <a:pt x="11782" y="18747"/>
                  <a:pt x="12005" y="18042"/>
                  <a:pt x="12283" y="17354"/>
                </a:cubicBezTo>
                <a:cubicBezTo>
                  <a:pt x="12548" y="16686"/>
                  <a:pt x="12873" y="16049"/>
                  <a:pt x="13286" y="15464"/>
                </a:cubicBezTo>
                <a:cubicBezTo>
                  <a:pt x="14066" y="14345"/>
                  <a:pt x="15079" y="13421"/>
                  <a:pt x="16082" y="12517"/>
                </a:cubicBezTo>
                <a:cubicBezTo>
                  <a:pt x="17090" y="11602"/>
                  <a:pt x="18102" y="10691"/>
                  <a:pt x="18919" y="9595"/>
                </a:cubicBezTo>
                <a:cubicBezTo>
                  <a:pt x="19699" y="8550"/>
                  <a:pt x="20312" y="7329"/>
                  <a:pt x="20419" y="6010"/>
                </a:cubicBezTo>
                <a:cubicBezTo>
                  <a:pt x="20512" y="4817"/>
                  <a:pt x="20140" y="3642"/>
                  <a:pt x="19435" y="2681"/>
                </a:cubicBezTo>
                <a:cubicBezTo>
                  <a:pt x="18738" y="1729"/>
                  <a:pt x="17768" y="995"/>
                  <a:pt x="16685" y="540"/>
                </a:cubicBezTo>
                <a:cubicBezTo>
                  <a:pt x="15778" y="163"/>
                  <a:pt x="14798" y="0"/>
                  <a:pt x="138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5"/>
          <p:cNvSpPr/>
          <p:nvPr/>
        </p:nvSpPr>
        <p:spPr>
          <a:xfrm rot="327405">
            <a:off x="7482801" y="3344990"/>
            <a:ext cx="2572444" cy="2227037"/>
          </a:xfrm>
          <a:custGeom>
            <a:avLst/>
            <a:gdLst/>
            <a:ahLst/>
            <a:cxnLst/>
            <a:rect l="l" t="t" r="r" b="b"/>
            <a:pathLst>
              <a:path w="20600" h="17834" extrusionOk="0">
                <a:moveTo>
                  <a:pt x="13314" y="0"/>
                </a:moveTo>
                <a:cubicBezTo>
                  <a:pt x="13049" y="0"/>
                  <a:pt x="12783" y="20"/>
                  <a:pt x="12519" y="61"/>
                </a:cubicBezTo>
                <a:cubicBezTo>
                  <a:pt x="11944" y="154"/>
                  <a:pt x="11382" y="359"/>
                  <a:pt x="10890" y="670"/>
                </a:cubicBezTo>
                <a:cubicBezTo>
                  <a:pt x="10365" y="1004"/>
                  <a:pt x="9924" y="1440"/>
                  <a:pt x="9533" y="1914"/>
                </a:cubicBezTo>
                <a:cubicBezTo>
                  <a:pt x="9135" y="2397"/>
                  <a:pt x="8781" y="2912"/>
                  <a:pt x="8410" y="3414"/>
                </a:cubicBezTo>
                <a:cubicBezTo>
                  <a:pt x="8029" y="3930"/>
                  <a:pt x="7621" y="4412"/>
                  <a:pt x="7161" y="4863"/>
                </a:cubicBezTo>
                <a:cubicBezTo>
                  <a:pt x="6780" y="5183"/>
                  <a:pt x="6385" y="5490"/>
                  <a:pt x="5972" y="5769"/>
                </a:cubicBezTo>
                <a:cubicBezTo>
                  <a:pt x="5392" y="6163"/>
                  <a:pt x="4793" y="6525"/>
                  <a:pt x="4199" y="6892"/>
                </a:cubicBezTo>
                <a:cubicBezTo>
                  <a:pt x="3052" y="7603"/>
                  <a:pt x="1914" y="8364"/>
                  <a:pt x="1087" y="9451"/>
                </a:cubicBezTo>
                <a:cubicBezTo>
                  <a:pt x="952" y="9631"/>
                  <a:pt x="827" y="9817"/>
                  <a:pt x="706" y="10012"/>
                </a:cubicBezTo>
                <a:cubicBezTo>
                  <a:pt x="311" y="10584"/>
                  <a:pt x="47" y="11275"/>
                  <a:pt x="33" y="11958"/>
                </a:cubicBezTo>
                <a:cubicBezTo>
                  <a:pt x="0" y="12288"/>
                  <a:pt x="5" y="12623"/>
                  <a:pt x="65" y="12957"/>
                </a:cubicBezTo>
                <a:cubicBezTo>
                  <a:pt x="283" y="14164"/>
                  <a:pt x="1138" y="15130"/>
                  <a:pt x="2099" y="15831"/>
                </a:cubicBezTo>
                <a:cubicBezTo>
                  <a:pt x="3121" y="16574"/>
                  <a:pt x="4314" y="17098"/>
                  <a:pt x="5536" y="17424"/>
                </a:cubicBezTo>
                <a:cubicBezTo>
                  <a:pt x="6575" y="17703"/>
                  <a:pt x="7652" y="17833"/>
                  <a:pt x="8728" y="17833"/>
                </a:cubicBezTo>
                <a:cubicBezTo>
                  <a:pt x="8939" y="17833"/>
                  <a:pt x="9151" y="17828"/>
                  <a:pt x="9362" y="17818"/>
                </a:cubicBezTo>
                <a:cubicBezTo>
                  <a:pt x="10652" y="17749"/>
                  <a:pt x="11940" y="17498"/>
                  <a:pt x="13160" y="17061"/>
                </a:cubicBezTo>
                <a:cubicBezTo>
                  <a:pt x="14317" y="16652"/>
                  <a:pt x="15422" y="16077"/>
                  <a:pt x="16411" y="15349"/>
                </a:cubicBezTo>
                <a:cubicBezTo>
                  <a:pt x="17367" y="14646"/>
                  <a:pt x="18226" y="13806"/>
                  <a:pt x="18914" y="12835"/>
                </a:cubicBezTo>
                <a:cubicBezTo>
                  <a:pt x="19596" y="11879"/>
                  <a:pt x="20103" y="10797"/>
                  <a:pt x="20348" y="9646"/>
                </a:cubicBezTo>
                <a:cubicBezTo>
                  <a:pt x="20599" y="8480"/>
                  <a:pt x="20567" y="7263"/>
                  <a:pt x="20288" y="6103"/>
                </a:cubicBezTo>
                <a:cubicBezTo>
                  <a:pt x="20005" y="4942"/>
                  <a:pt x="19480" y="3836"/>
                  <a:pt x="18747" y="2889"/>
                </a:cubicBezTo>
                <a:cubicBezTo>
                  <a:pt x="18018" y="1937"/>
                  <a:pt x="17080" y="1139"/>
                  <a:pt x="15993" y="628"/>
                </a:cubicBezTo>
                <a:cubicBezTo>
                  <a:pt x="15156" y="238"/>
                  <a:pt x="14236" y="0"/>
                  <a:pt x="133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5"/>
          <p:cNvSpPr/>
          <p:nvPr/>
        </p:nvSpPr>
        <p:spPr>
          <a:xfrm rot="10800000" flipH="1">
            <a:off x="-1059625" y="2912879"/>
            <a:ext cx="3136425" cy="2714625"/>
          </a:xfrm>
          <a:custGeom>
            <a:avLst/>
            <a:gdLst/>
            <a:ahLst/>
            <a:cxnLst/>
            <a:rect l="l" t="t" r="r" b="b"/>
            <a:pathLst>
              <a:path w="125457" h="108585" extrusionOk="0">
                <a:moveTo>
                  <a:pt x="124968" y="0"/>
                </a:moveTo>
                <a:cubicBezTo>
                  <a:pt x="127260" y="12991"/>
                  <a:pt x="120996" y="30782"/>
                  <a:pt x="108966" y="36195"/>
                </a:cubicBezTo>
                <a:cubicBezTo>
                  <a:pt x="102480" y="39114"/>
                  <a:pt x="94739" y="36417"/>
                  <a:pt x="87630" y="36195"/>
                </a:cubicBezTo>
                <a:cubicBezTo>
                  <a:pt x="76751" y="35855"/>
                  <a:pt x="64388" y="36215"/>
                  <a:pt x="55626" y="42672"/>
                </a:cubicBezTo>
                <a:cubicBezTo>
                  <a:pt x="42364" y="52444"/>
                  <a:pt x="55564" y="77006"/>
                  <a:pt x="47625" y="91440"/>
                </a:cubicBezTo>
                <a:cubicBezTo>
                  <a:pt x="44338" y="97417"/>
                  <a:pt x="35677" y="98653"/>
                  <a:pt x="28956" y="99822"/>
                </a:cubicBezTo>
                <a:cubicBezTo>
                  <a:pt x="19021" y="101550"/>
                  <a:pt x="9309" y="104706"/>
                  <a:pt x="0" y="10858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81" name="Google Shape;381;p35"/>
          <p:cNvSpPr/>
          <p:nvPr/>
        </p:nvSpPr>
        <p:spPr>
          <a:xfrm rot="10608409" flipH="1">
            <a:off x="6611059" y="-655923"/>
            <a:ext cx="3249121" cy="3041756"/>
          </a:xfrm>
          <a:custGeom>
            <a:avLst/>
            <a:gdLst/>
            <a:ahLst/>
            <a:cxnLst/>
            <a:rect l="l" t="t" r="r" b="b"/>
            <a:pathLst>
              <a:path w="129971" h="121676" extrusionOk="0">
                <a:moveTo>
                  <a:pt x="128241" y="0"/>
                </a:moveTo>
                <a:cubicBezTo>
                  <a:pt x="130601" y="12990"/>
                  <a:pt x="131988" y="32084"/>
                  <a:pt x="120667" y="38876"/>
                </a:cubicBezTo>
                <a:cubicBezTo>
                  <a:pt x="107023" y="47061"/>
                  <a:pt x="84964" y="36208"/>
                  <a:pt x="73713" y="47459"/>
                </a:cubicBezTo>
                <a:cubicBezTo>
                  <a:pt x="64027" y="57145"/>
                  <a:pt x="74360" y="76892"/>
                  <a:pt x="66140" y="87849"/>
                </a:cubicBezTo>
                <a:cubicBezTo>
                  <a:pt x="62201" y="93099"/>
                  <a:pt x="52947" y="88777"/>
                  <a:pt x="46450" y="87849"/>
                </a:cubicBezTo>
                <a:cubicBezTo>
                  <a:pt x="39899" y="86913"/>
                  <a:pt x="32756" y="87576"/>
                  <a:pt x="26759" y="90374"/>
                </a:cubicBezTo>
                <a:cubicBezTo>
                  <a:pt x="14320" y="96179"/>
                  <a:pt x="12280" y="115542"/>
                  <a:pt x="0" y="12167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82" name="Google Shape;382;p35"/>
          <p:cNvSpPr/>
          <p:nvPr/>
        </p:nvSpPr>
        <p:spPr>
          <a:xfrm rot="-4198987" flipH="1">
            <a:off x="-1518694" y="-1133265"/>
            <a:ext cx="3326254" cy="2711574"/>
          </a:xfrm>
          <a:custGeom>
            <a:avLst/>
            <a:gdLst/>
            <a:ahLst/>
            <a:cxnLst/>
            <a:rect l="l" t="t" r="r" b="b"/>
            <a:pathLst>
              <a:path w="133049" h="108462" extrusionOk="0">
                <a:moveTo>
                  <a:pt x="131270" y="0"/>
                </a:moveTo>
                <a:cubicBezTo>
                  <a:pt x="134914" y="15797"/>
                  <a:pt x="132172" y="33028"/>
                  <a:pt x="127231" y="48469"/>
                </a:cubicBezTo>
                <a:cubicBezTo>
                  <a:pt x="123816" y="59140"/>
                  <a:pt x="118941" y="71470"/>
                  <a:pt x="109055" y="76742"/>
                </a:cubicBezTo>
                <a:cubicBezTo>
                  <a:pt x="97745" y="82774"/>
                  <a:pt x="83197" y="76999"/>
                  <a:pt x="70684" y="74218"/>
                </a:cubicBezTo>
                <a:cubicBezTo>
                  <a:pt x="58527" y="71516"/>
                  <a:pt x="44885" y="69593"/>
                  <a:pt x="33322" y="74218"/>
                </a:cubicBezTo>
                <a:cubicBezTo>
                  <a:pt x="27898" y="76388"/>
                  <a:pt x="22139" y="80321"/>
                  <a:pt x="20195" y="85830"/>
                </a:cubicBezTo>
                <a:cubicBezTo>
                  <a:pt x="18031" y="91962"/>
                  <a:pt x="20506" y="99772"/>
                  <a:pt x="16661" y="105016"/>
                </a:cubicBezTo>
                <a:cubicBezTo>
                  <a:pt x="13353" y="109527"/>
                  <a:pt x="5307" y="108804"/>
                  <a:pt x="0" y="10703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83" name="Google Shape;383;p35"/>
          <p:cNvSpPr/>
          <p:nvPr/>
        </p:nvSpPr>
        <p:spPr>
          <a:xfrm rot="8524546" flipH="1">
            <a:off x="6143091" y="3431602"/>
            <a:ext cx="3761285" cy="1877617"/>
          </a:xfrm>
          <a:custGeom>
            <a:avLst/>
            <a:gdLst/>
            <a:ahLst/>
            <a:cxnLst/>
            <a:rect l="l" t="t" r="r" b="b"/>
            <a:pathLst>
              <a:path w="150456" h="75107" extrusionOk="0">
                <a:moveTo>
                  <a:pt x="0" y="36455"/>
                </a:moveTo>
                <a:cubicBezTo>
                  <a:pt x="1616" y="23532"/>
                  <a:pt x="9772" y="9875"/>
                  <a:pt x="21206" y="3638"/>
                </a:cubicBezTo>
                <a:cubicBezTo>
                  <a:pt x="30661" y="-1520"/>
                  <a:pt x="43696" y="-782"/>
                  <a:pt x="53518" y="3638"/>
                </a:cubicBezTo>
                <a:cubicBezTo>
                  <a:pt x="71638" y="11792"/>
                  <a:pt x="71850" y="38932"/>
                  <a:pt x="79772" y="57155"/>
                </a:cubicBezTo>
                <a:cubicBezTo>
                  <a:pt x="82619" y="63703"/>
                  <a:pt x="88734" y="68734"/>
                  <a:pt x="94919" y="72302"/>
                </a:cubicBezTo>
                <a:cubicBezTo>
                  <a:pt x="101479" y="76086"/>
                  <a:pt x="111018" y="75980"/>
                  <a:pt x="117638" y="72302"/>
                </a:cubicBezTo>
                <a:cubicBezTo>
                  <a:pt x="125763" y="67788"/>
                  <a:pt x="127501" y="54540"/>
                  <a:pt x="136319" y="51601"/>
                </a:cubicBezTo>
                <a:cubicBezTo>
                  <a:pt x="140835" y="50096"/>
                  <a:pt x="145788" y="52687"/>
                  <a:pt x="150456" y="5362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owlby One SC"/>
              <a:buNone/>
              <a:defRPr sz="350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owlby One SC"/>
              <a:buNone/>
              <a:defRPr sz="350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owlby One SC"/>
              <a:buNone/>
              <a:defRPr sz="350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owlby One SC"/>
              <a:buNone/>
              <a:defRPr sz="350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owlby One SC"/>
              <a:buNone/>
              <a:defRPr sz="350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owlby One SC"/>
              <a:buNone/>
              <a:defRPr sz="350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owlby One SC"/>
              <a:buNone/>
              <a:defRPr sz="350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owlby One SC"/>
              <a:buNone/>
              <a:defRPr sz="350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owlby One SC"/>
              <a:buNone/>
              <a:defRPr sz="350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8" r:id="rId4"/>
    <p:sldLayoutId id="2147483666" r:id="rId5"/>
    <p:sldLayoutId id="2147483679" r:id="rId6"/>
    <p:sldLayoutId id="2147483680" r:id="rId7"/>
    <p:sldLayoutId id="214748368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"/>
          <p:cNvSpPr/>
          <p:nvPr/>
        </p:nvSpPr>
        <p:spPr>
          <a:xfrm rot="9363577" flipH="1">
            <a:off x="2201517" y="485684"/>
            <a:ext cx="3326341" cy="2711644"/>
          </a:xfrm>
          <a:custGeom>
            <a:avLst/>
            <a:gdLst/>
            <a:ahLst/>
            <a:cxnLst/>
            <a:rect l="l" t="t" r="r" b="b"/>
            <a:pathLst>
              <a:path w="133049" h="108462" extrusionOk="0">
                <a:moveTo>
                  <a:pt x="131270" y="0"/>
                </a:moveTo>
                <a:cubicBezTo>
                  <a:pt x="134914" y="15797"/>
                  <a:pt x="132172" y="33028"/>
                  <a:pt x="127231" y="48469"/>
                </a:cubicBezTo>
                <a:cubicBezTo>
                  <a:pt x="123816" y="59140"/>
                  <a:pt x="118941" y="71470"/>
                  <a:pt x="109055" y="76742"/>
                </a:cubicBezTo>
                <a:cubicBezTo>
                  <a:pt x="97745" y="82774"/>
                  <a:pt x="83197" y="76999"/>
                  <a:pt x="70684" y="74218"/>
                </a:cubicBezTo>
                <a:cubicBezTo>
                  <a:pt x="58527" y="71516"/>
                  <a:pt x="44885" y="69593"/>
                  <a:pt x="33322" y="74218"/>
                </a:cubicBezTo>
                <a:cubicBezTo>
                  <a:pt x="27898" y="76388"/>
                  <a:pt x="22139" y="80321"/>
                  <a:pt x="20195" y="85830"/>
                </a:cubicBezTo>
                <a:cubicBezTo>
                  <a:pt x="18031" y="91962"/>
                  <a:pt x="20506" y="99772"/>
                  <a:pt x="16661" y="105016"/>
                </a:cubicBezTo>
                <a:cubicBezTo>
                  <a:pt x="13353" y="109527"/>
                  <a:pt x="5307" y="108804"/>
                  <a:pt x="0" y="10703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395" name="Google Shape;395;p39"/>
          <p:cNvGrpSpPr/>
          <p:nvPr/>
        </p:nvGrpSpPr>
        <p:grpSpPr>
          <a:xfrm>
            <a:off x="2985030" y="304690"/>
            <a:ext cx="721709" cy="2171350"/>
            <a:chOff x="3179330" y="281940"/>
            <a:chExt cx="721709" cy="2171350"/>
          </a:xfrm>
        </p:grpSpPr>
        <p:sp>
          <p:nvSpPr>
            <p:cNvPr id="396" name="Google Shape;396;p39"/>
            <p:cNvSpPr/>
            <p:nvPr/>
          </p:nvSpPr>
          <p:spPr>
            <a:xfrm>
              <a:off x="3179330" y="597103"/>
              <a:ext cx="721709" cy="1856187"/>
            </a:xfrm>
            <a:custGeom>
              <a:avLst/>
              <a:gdLst/>
              <a:ahLst/>
              <a:cxnLst/>
              <a:rect l="l" t="t" r="r" b="b"/>
              <a:pathLst>
                <a:path w="8230" h="21167" extrusionOk="0">
                  <a:moveTo>
                    <a:pt x="3813" y="1"/>
                  </a:moveTo>
                  <a:lnTo>
                    <a:pt x="0" y="879"/>
                  </a:lnTo>
                  <a:lnTo>
                    <a:pt x="4417" y="21167"/>
                  </a:lnTo>
                  <a:lnTo>
                    <a:pt x="8230" y="20290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3179330" y="281940"/>
              <a:ext cx="334372" cy="433990"/>
            </a:xfrm>
            <a:custGeom>
              <a:avLst/>
              <a:gdLst/>
              <a:ahLst/>
              <a:cxnLst/>
              <a:rect l="l" t="t" r="r" b="b"/>
              <a:pathLst>
                <a:path w="3813" h="4949" extrusionOk="0">
                  <a:moveTo>
                    <a:pt x="1348" y="0"/>
                  </a:moveTo>
                  <a:cubicBezTo>
                    <a:pt x="1233" y="0"/>
                    <a:pt x="1116" y="33"/>
                    <a:pt x="1013" y="103"/>
                  </a:cubicBezTo>
                  <a:cubicBezTo>
                    <a:pt x="874" y="191"/>
                    <a:pt x="780" y="335"/>
                    <a:pt x="748" y="498"/>
                  </a:cubicBezTo>
                  <a:lnTo>
                    <a:pt x="0" y="4473"/>
                  </a:lnTo>
                  <a:cubicBezTo>
                    <a:pt x="0" y="4473"/>
                    <a:pt x="189" y="4948"/>
                    <a:pt x="566" y="4948"/>
                  </a:cubicBezTo>
                  <a:cubicBezTo>
                    <a:pt x="590" y="4948"/>
                    <a:pt x="615" y="4946"/>
                    <a:pt x="641" y="4942"/>
                  </a:cubicBezTo>
                  <a:cubicBezTo>
                    <a:pt x="1074" y="4872"/>
                    <a:pt x="1408" y="4329"/>
                    <a:pt x="1408" y="4329"/>
                  </a:cubicBezTo>
                  <a:cubicBezTo>
                    <a:pt x="1408" y="4329"/>
                    <a:pt x="1614" y="4700"/>
                    <a:pt x="2107" y="4700"/>
                  </a:cubicBezTo>
                  <a:cubicBezTo>
                    <a:pt x="2138" y="4700"/>
                    <a:pt x="2169" y="4699"/>
                    <a:pt x="2201" y="4696"/>
                  </a:cubicBezTo>
                  <a:cubicBezTo>
                    <a:pt x="2759" y="4645"/>
                    <a:pt x="2936" y="4046"/>
                    <a:pt x="2936" y="4046"/>
                  </a:cubicBezTo>
                  <a:cubicBezTo>
                    <a:pt x="2936" y="4046"/>
                    <a:pt x="3158" y="4417"/>
                    <a:pt x="3441" y="4417"/>
                  </a:cubicBezTo>
                  <a:cubicBezTo>
                    <a:pt x="3444" y="4417"/>
                    <a:pt x="3447" y="4417"/>
                    <a:pt x="3451" y="4417"/>
                  </a:cubicBezTo>
                  <a:cubicBezTo>
                    <a:pt x="3738" y="4408"/>
                    <a:pt x="3813" y="3595"/>
                    <a:pt x="3813" y="3595"/>
                  </a:cubicBezTo>
                  <a:lnTo>
                    <a:pt x="1872" y="298"/>
                  </a:lnTo>
                  <a:cubicBezTo>
                    <a:pt x="1758" y="107"/>
                    <a:pt x="1555" y="0"/>
                    <a:pt x="1348" y="0"/>
                  </a:cubicBezTo>
                  <a:close/>
                </a:path>
              </a:pathLst>
            </a:custGeom>
            <a:solidFill>
              <a:srgbClr val="FFB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3205813" y="281940"/>
              <a:ext cx="194327" cy="250537"/>
            </a:xfrm>
            <a:custGeom>
              <a:avLst/>
              <a:gdLst/>
              <a:ahLst/>
              <a:cxnLst/>
              <a:rect l="l" t="t" r="r" b="b"/>
              <a:pathLst>
                <a:path w="2216" h="2857" extrusionOk="0">
                  <a:moveTo>
                    <a:pt x="1045" y="1"/>
                  </a:moveTo>
                  <a:cubicBezTo>
                    <a:pt x="930" y="1"/>
                    <a:pt x="814" y="34"/>
                    <a:pt x="711" y="103"/>
                  </a:cubicBezTo>
                  <a:cubicBezTo>
                    <a:pt x="572" y="191"/>
                    <a:pt x="478" y="335"/>
                    <a:pt x="446" y="498"/>
                  </a:cubicBezTo>
                  <a:lnTo>
                    <a:pt x="0" y="2857"/>
                  </a:lnTo>
                  <a:lnTo>
                    <a:pt x="2216" y="1399"/>
                  </a:lnTo>
                  <a:lnTo>
                    <a:pt x="1570" y="303"/>
                  </a:lnTo>
                  <a:cubicBezTo>
                    <a:pt x="1456" y="108"/>
                    <a:pt x="1252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3293241" y="664977"/>
              <a:ext cx="405841" cy="1768319"/>
            </a:xfrm>
            <a:custGeom>
              <a:avLst/>
              <a:gdLst/>
              <a:ahLst/>
              <a:cxnLst/>
              <a:rect l="l" t="t" r="r" b="b"/>
              <a:pathLst>
                <a:path w="4628" h="20165" extrusionOk="0">
                  <a:moveTo>
                    <a:pt x="148" y="1"/>
                  </a:moveTo>
                  <a:cubicBezTo>
                    <a:pt x="77" y="1"/>
                    <a:pt x="1" y="59"/>
                    <a:pt x="21" y="152"/>
                  </a:cubicBezTo>
                  <a:cubicBezTo>
                    <a:pt x="587" y="2743"/>
                    <a:pt x="1149" y="5334"/>
                    <a:pt x="1715" y="7920"/>
                  </a:cubicBezTo>
                  <a:cubicBezTo>
                    <a:pt x="2282" y="10511"/>
                    <a:pt x="2848" y="13097"/>
                    <a:pt x="3414" y="15688"/>
                  </a:cubicBezTo>
                  <a:lnTo>
                    <a:pt x="4372" y="20077"/>
                  </a:lnTo>
                  <a:cubicBezTo>
                    <a:pt x="4385" y="20138"/>
                    <a:pt x="4430" y="20164"/>
                    <a:pt x="4477" y="20164"/>
                  </a:cubicBezTo>
                  <a:cubicBezTo>
                    <a:pt x="4550" y="20164"/>
                    <a:pt x="4628" y="20104"/>
                    <a:pt x="4608" y="20011"/>
                  </a:cubicBezTo>
                  <a:cubicBezTo>
                    <a:pt x="4042" y="17426"/>
                    <a:pt x="3476" y="14835"/>
                    <a:pt x="2908" y="12244"/>
                  </a:cubicBezTo>
                  <a:cubicBezTo>
                    <a:pt x="2342" y="9657"/>
                    <a:pt x="1776" y="7066"/>
                    <a:pt x="1213" y="4475"/>
                  </a:cubicBezTo>
                  <a:lnTo>
                    <a:pt x="253" y="86"/>
                  </a:lnTo>
                  <a:cubicBezTo>
                    <a:pt x="240" y="27"/>
                    <a:pt x="195" y="1"/>
                    <a:pt x="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3431092" y="648929"/>
              <a:ext cx="440129" cy="1730173"/>
            </a:xfrm>
            <a:custGeom>
              <a:avLst/>
              <a:gdLst/>
              <a:ahLst/>
              <a:cxnLst/>
              <a:rect l="l" t="t" r="r" b="b"/>
              <a:pathLst>
                <a:path w="5019" h="19730" extrusionOk="0">
                  <a:moveTo>
                    <a:pt x="150" y="1"/>
                  </a:moveTo>
                  <a:cubicBezTo>
                    <a:pt x="77" y="1"/>
                    <a:pt x="0" y="61"/>
                    <a:pt x="23" y="153"/>
                  </a:cubicBezTo>
                  <a:cubicBezTo>
                    <a:pt x="640" y="2684"/>
                    <a:pt x="1253" y="5215"/>
                    <a:pt x="1870" y="7746"/>
                  </a:cubicBezTo>
                  <a:cubicBezTo>
                    <a:pt x="2489" y="10281"/>
                    <a:pt x="3102" y="12811"/>
                    <a:pt x="3719" y="15342"/>
                  </a:cubicBezTo>
                  <a:cubicBezTo>
                    <a:pt x="4067" y="16778"/>
                    <a:pt x="4416" y="18207"/>
                    <a:pt x="4763" y="19643"/>
                  </a:cubicBezTo>
                  <a:cubicBezTo>
                    <a:pt x="4779" y="19704"/>
                    <a:pt x="4824" y="19730"/>
                    <a:pt x="4872" y="19730"/>
                  </a:cubicBezTo>
                  <a:cubicBezTo>
                    <a:pt x="4943" y="19730"/>
                    <a:pt x="5019" y="19670"/>
                    <a:pt x="4996" y="19577"/>
                  </a:cubicBezTo>
                  <a:cubicBezTo>
                    <a:pt x="4383" y="17046"/>
                    <a:pt x="3765" y="14511"/>
                    <a:pt x="3152" y="11981"/>
                  </a:cubicBezTo>
                  <a:cubicBezTo>
                    <a:pt x="2535" y="9450"/>
                    <a:pt x="1917" y="6919"/>
                    <a:pt x="1304" y="4384"/>
                  </a:cubicBezTo>
                  <a:cubicBezTo>
                    <a:pt x="956" y="2954"/>
                    <a:pt x="608" y="1518"/>
                    <a:pt x="260" y="88"/>
                  </a:cubicBezTo>
                  <a:cubicBezTo>
                    <a:pt x="245" y="27"/>
                    <a:pt x="198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39"/>
          <p:cNvGrpSpPr/>
          <p:nvPr/>
        </p:nvGrpSpPr>
        <p:grpSpPr>
          <a:xfrm>
            <a:off x="5288265" y="390239"/>
            <a:ext cx="700926" cy="2195816"/>
            <a:chOff x="3470465" y="390239"/>
            <a:chExt cx="700926" cy="2195816"/>
          </a:xfrm>
        </p:grpSpPr>
        <p:sp>
          <p:nvSpPr>
            <p:cNvPr id="402" name="Google Shape;402;p39"/>
            <p:cNvSpPr/>
            <p:nvPr/>
          </p:nvSpPr>
          <p:spPr>
            <a:xfrm>
              <a:off x="3470465" y="699702"/>
              <a:ext cx="700926" cy="1886353"/>
            </a:xfrm>
            <a:custGeom>
              <a:avLst/>
              <a:gdLst/>
              <a:ahLst/>
              <a:cxnLst/>
              <a:rect l="l" t="t" r="r" b="b"/>
              <a:pathLst>
                <a:path w="7993" h="21511" extrusionOk="0">
                  <a:moveTo>
                    <a:pt x="3706" y="1"/>
                  </a:moveTo>
                  <a:lnTo>
                    <a:pt x="0" y="20563"/>
                  </a:lnTo>
                  <a:lnTo>
                    <a:pt x="4287" y="21510"/>
                  </a:lnTo>
                  <a:lnTo>
                    <a:pt x="7992" y="954"/>
                  </a:lnTo>
                  <a:lnTo>
                    <a:pt x="37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3795361" y="390239"/>
              <a:ext cx="376025" cy="445303"/>
            </a:xfrm>
            <a:custGeom>
              <a:avLst/>
              <a:gdLst/>
              <a:ahLst/>
              <a:cxnLst/>
              <a:rect l="l" t="t" r="r" b="b"/>
              <a:pathLst>
                <a:path w="4288" h="5078" extrusionOk="0">
                  <a:moveTo>
                    <a:pt x="2908" y="1"/>
                  </a:moveTo>
                  <a:cubicBezTo>
                    <a:pt x="2879" y="1"/>
                    <a:pt x="2850" y="2"/>
                    <a:pt x="2821" y="6"/>
                  </a:cubicBezTo>
                  <a:cubicBezTo>
                    <a:pt x="2643" y="25"/>
                    <a:pt x="2491" y="113"/>
                    <a:pt x="2393" y="242"/>
                  </a:cubicBezTo>
                  <a:lnTo>
                    <a:pt x="1" y="3530"/>
                  </a:lnTo>
                  <a:cubicBezTo>
                    <a:pt x="1" y="3530"/>
                    <a:pt x="1" y="4121"/>
                    <a:pt x="475" y="4254"/>
                  </a:cubicBezTo>
                  <a:cubicBezTo>
                    <a:pt x="552" y="4276"/>
                    <a:pt x="631" y="4286"/>
                    <a:pt x="711" y="4286"/>
                  </a:cubicBezTo>
                  <a:cubicBezTo>
                    <a:pt x="1115" y="4286"/>
                    <a:pt x="1511" y="4046"/>
                    <a:pt x="1511" y="4046"/>
                  </a:cubicBezTo>
                  <a:cubicBezTo>
                    <a:pt x="1511" y="4046"/>
                    <a:pt x="1580" y="4539"/>
                    <a:pt x="2180" y="4747"/>
                  </a:cubicBezTo>
                  <a:cubicBezTo>
                    <a:pt x="2289" y="4785"/>
                    <a:pt x="2392" y="4801"/>
                    <a:pt x="2489" y="4801"/>
                  </a:cubicBezTo>
                  <a:cubicBezTo>
                    <a:pt x="2915" y="4801"/>
                    <a:pt x="3196" y="4492"/>
                    <a:pt x="3196" y="4492"/>
                  </a:cubicBezTo>
                  <a:cubicBezTo>
                    <a:pt x="3196" y="4492"/>
                    <a:pt x="3280" y="4942"/>
                    <a:pt x="3582" y="5062"/>
                  </a:cubicBezTo>
                  <a:cubicBezTo>
                    <a:pt x="3606" y="5073"/>
                    <a:pt x="3631" y="5077"/>
                    <a:pt x="3657" y="5077"/>
                  </a:cubicBezTo>
                  <a:cubicBezTo>
                    <a:pt x="3943" y="5077"/>
                    <a:pt x="4287" y="4483"/>
                    <a:pt x="4287" y="4483"/>
                  </a:cubicBezTo>
                  <a:lnTo>
                    <a:pt x="3629" y="582"/>
                  </a:lnTo>
                  <a:cubicBezTo>
                    <a:pt x="3572" y="252"/>
                    <a:pt x="3255" y="1"/>
                    <a:pt x="2908" y="1"/>
                  </a:cubicBezTo>
                  <a:close/>
                </a:path>
              </a:pathLst>
            </a:custGeom>
            <a:solidFill>
              <a:srgbClr val="FFB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3933914" y="390239"/>
              <a:ext cx="198711" cy="164687"/>
            </a:xfrm>
            <a:custGeom>
              <a:avLst/>
              <a:gdLst/>
              <a:ahLst/>
              <a:cxnLst/>
              <a:rect l="l" t="t" r="r" b="b"/>
              <a:pathLst>
                <a:path w="2266" h="1878" extrusionOk="0">
                  <a:moveTo>
                    <a:pt x="1328" y="1"/>
                  </a:moveTo>
                  <a:cubicBezTo>
                    <a:pt x="1299" y="1"/>
                    <a:pt x="1270" y="2"/>
                    <a:pt x="1241" y="6"/>
                  </a:cubicBezTo>
                  <a:cubicBezTo>
                    <a:pt x="1063" y="25"/>
                    <a:pt x="911" y="113"/>
                    <a:pt x="813" y="242"/>
                  </a:cubicBezTo>
                  <a:lnTo>
                    <a:pt x="0" y="1357"/>
                  </a:lnTo>
                  <a:lnTo>
                    <a:pt x="2266" y="1877"/>
                  </a:lnTo>
                  <a:lnTo>
                    <a:pt x="2049" y="582"/>
                  </a:lnTo>
                  <a:cubicBezTo>
                    <a:pt x="1992" y="252"/>
                    <a:pt x="1675" y="1"/>
                    <a:pt x="1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3552281" y="754860"/>
              <a:ext cx="375675" cy="1727279"/>
            </a:xfrm>
            <a:custGeom>
              <a:avLst/>
              <a:gdLst/>
              <a:ahLst/>
              <a:cxnLst/>
              <a:rect l="l" t="t" r="r" b="b"/>
              <a:pathLst>
                <a:path w="4284" h="19697" extrusionOk="0">
                  <a:moveTo>
                    <a:pt x="4137" y="0"/>
                  </a:moveTo>
                  <a:cubicBezTo>
                    <a:pt x="4090" y="0"/>
                    <a:pt x="4045" y="27"/>
                    <a:pt x="4032" y="87"/>
                  </a:cubicBezTo>
                  <a:cubicBezTo>
                    <a:pt x="3507" y="2618"/>
                    <a:pt x="2987" y="5149"/>
                    <a:pt x="2466" y="7680"/>
                  </a:cubicBezTo>
                  <a:cubicBezTo>
                    <a:pt x="1943" y="10210"/>
                    <a:pt x="1422" y="12741"/>
                    <a:pt x="902" y="15272"/>
                  </a:cubicBezTo>
                  <a:cubicBezTo>
                    <a:pt x="605" y="16697"/>
                    <a:pt x="312" y="18123"/>
                    <a:pt x="20" y="19544"/>
                  </a:cubicBezTo>
                  <a:cubicBezTo>
                    <a:pt x="0" y="19636"/>
                    <a:pt x="78" y="19697"/>
                    <a:pt x="150" y="19697"/>
                  </a:cubicBezTo>
                  <a:cubicBezTo>
                    <a:pt x="198" y="19697"/>
                    <a:pt x="244" y="19670"/>
                    <a:pt x="257" y="19609"/>
                  </a:cubicBezTo>
                  <a:cubicBezTo>
                    <a:pt x="777" y="17078"/>
                    <a:pt x="1296" y="14548"/>
                    <a:pt x="1821" y="12017"/>
                  </a:cubicBezTo>
                  <a:cubicBezTo>
                    <a:pt x="2342" y="9486"/>
                    <a:pt x="2862" y="6956"/>
                    <a:pt x="3386" y="4420"/>
                  </a:cubicBezTo>
                  <a:cubicBezTo>
                    <a:pt x="3679" y="2999"/>
                    <a:pt x="3971" y="1573"/>
                    <a:pt x="4264" y="152"/>
                  </a:cubicBezTo>
                  <a:cubicBezTo>
                    <a:pt x="4284" y="60"/>
                    <a:pt x="4207" y="0"/>
                    <a:pt x="4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3697235" y="793971"/>
              <a:ext cx="386724" cy="1710179"/>
            </a:xfrm>
            <a:custGeom>
              <a:avLst/>
              <a:gdLst/>
              <a:ahLst/>
              <a:cxnLst/>
              <a:rect l="l" t="t" r="r" b="b"/>
              <a:pathLst>
                <a:path w="4410" h="19502" extrusionOk="0">
                  <a:moveTo>
                    <a:pt x="4259" y="0"/>
                  </a:moveTo>
                  <a:cubicBezTo>
                    <a:pt x="4211" y="0"/>
                    <a:pt x="4165" y="26"/>
                    <a:pt x="4152" y="87"/>
                  </a:cubicBezTo>
                  <a:cubicBezTo>
                    <a:pt x="3614" y="2595"/>
                    <a:pt x="3076" y="5107"/>
                    <a:pt x="2536" y="7614"/>
                  </a:cubicBezTo>
                  <a:cubicBezTo>
                    <a:pt x="2003" y="10113"/>
                    <a:pt x="1464" y="12612"/>
                    <a:pt x="931" y="15109"/>
                  </a:cubicBezTo>
                  <a:cubicBezTo>
                    <a:pt x="624" y="16526"/>
                    <a:pt x="322" y="17938"/>
                    <a:pt x="20" y="19348"/>
                  </a:cubicBezTo>
                  <a:cubicBezTo>
                    <a:pt x="1" y="19441"/>
                    <a:pt x="77" y="19501"/>
                    <a:pt x="148" y="19501"/>
                  </a:cubicBezTo>
                  <a:cubicBezTo>
                    <a:pt x="194" y="19501"/>
                    <a:pt x="239" y="19475"/>
                    <a:pt x="252" y="19414"/>
                  </a:cubicBezTo>
                  <a:cubicBezTo>
                    <a:pt x="791" y="16907"/>
                    <a:pt x="1329" y="14395"/>
                    <a:pt x="1868" y="11887"/>
                  </a:cubicBezTo>
                  <a:cubicBezTo>
                    <a:pt x="2407" y="9388"/>
                    <a:pt x="2941" y="6890"/>
                    <a:pt x="3479" y="4392"/>
                  </a:cubicBezTo>
                  <a:cubicBezTo>
                    <a:pt x="3781" y="2976"/>
                    <a:pt x="4083" y="1564"/>
                    <a:pt x="4390" y="152"/>
                  </a:cubicBezTo>
                  <a:cubicBezTo>
                    <a:pt x="4409" y="60"/>
                    <a:pt x="4331" y="0"/>
                    <a:pt x="4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39"/>
          <p:cNvGrpSpPr/>
          <p:nvPr/>
        </p:nvGrpSpPr>
        <p:grpSpPr>
          <a:xfrm>
            <a:off x="5732409" y="427771"/>
            <a:ext cx="1485160" cy="2008071"/>
            <a:chOff x="5965459" y="427771"/>
            <a:chExt cx="1485160" cy="2008071"/>
          </a:xfrm>
        </p:grpSpPr>
        <p:sp>
          <p:nvSpPr>
            <p:cNvPr id="408" name="Google Shape;408;p39"/>
            <p:cNvSpPr/>
            <p:nvPr/>
          </p:nvSpPr>
          <p:spPr>
            <a:xfrm>
              <a:off x="5965459" y="427771"/>
              <a:ext cx="1485160" cy="2008071"/>
            </a:xfrm>
            <a:custGeom>
              <a:avLst/>
              <a:gdLst/>
              <a:ahLst/>
              <a:cxnLst/>
              <a:rect l="l" t="t" r="r" b="b"/>
              <a:pathLst>
                <a:path w="16936" h="22899" extrusionOk="0">
                  <a:moveTo>
                    <a:pt x="11641" y="0"/>
                  </a:moveTo>
                  <a:cubicBezTo>
                    <a:pt x="11641" y="1"/>
                    <a:pt x="1" y="7217"/>
                    <a:pt x="4129" y="22898"/>
                  </a:cubicBezTo>
                  <a:cubicBezTo>
                    <a:pt x="4129" y="22898"/>
                    <a:pt x="16935" y="13908"/>
                    <a:pt x="11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6339463" y="532387"/>
              <a:ext cx="664008" cy="1784367"/>
            </a:xfrm>
            <a:custGeom>
              <a:avLst/>
              <a:gdLst/>
              <a:ahLst/>
              <a:cxnLst/>
              <a:rect l="l" t="t" r="r" b="b"/>
              <a:pathLst>
                <a:path w="7572" h="20348" extrusionOk="0">
                  <a:moveTo>
                    <a:pt x="7036" y="1"/>
                  </a:moveTo>
                  <a:cubicBezTo>
                    <a:pt x="6992" y="1"/>
                    <a:pt x="6947" y="23"/>
                    <a:pt x="6926" y="76"/>
                  </a:cubicBezTo>
                  <a:cubicBezTo>
                    <a:pt x="6234" y="1797"/>
                    <a:pt x="5571" y="3525"/>
                    <a:pt x="4925" y="5267"/>
                  </a:cubicBezTo>
                  <a:cubicBezTo>
                    <a:pt x="4721" y="4440"/>
                    <a:pt x="4521" y="3614"/>
                    <a:pt x="4322" y="2787"/>
                  </a:cubicBezTo>
                  <a:cubicBezTo>
                    <a:pt x="4306" y="2726"/>
                    <a:pt x="4256" y="2700"/>
                    <a:pt x="4207" y="2700"/>
                  </a:cubicBezTo>
                  <a:cubicBezTo>
                    <a:pt x="4139" y="2700"/>
                    <a:pt x="4072" y="2750"/>
                    <a:pt x="4094" y="2834"/>
                  </a:cubicBezTo>
                  <a:cubicBezTo>
                    <a:pt x="4322" y="3776"/>
                    <a:pt x="4549" y="4714"/>
                    <a:pt x="4776" y="5657"/>
                  </a:cubicBezTo>
                  <a:cubicBezTo>
                    <a:pt x="4512" y="6377"/>
                    <a:pt x="4247" y="7101"/>
                    <a:pt x="3992" y="7830"/>
                  </a:cubicBezTo>
                  <a:cubicBezTo>
                    <a:pt x="3587" y="8953"/>
                    <a:pt x="3203" y="10082"/>
                    <a:pt x="2822" y="11215"/>
                  </a:cubicBezTo>
                  <a:cubicBezTo>
                    <a:pt x="2511" y="9956"/>
                    <a:pt x="2200" y="8698"/>
                    <a:pt x="1893" y="7436"/>
                  </a:cubicBezTo>
                  <a:cubicBezTo>
                    <a:pt x="1877" y="7375"/>
                    <a:pt x="1828" y="7348"/>
                    <a:pt x="1779" y="7348"/>
                  </a:cubicBezTo>
                  <a:cubicBezTo>
                    <a:pt x="1711" y="7348"/>
                    <a:pt x="1643" y="7400"/>
                    <a:pt x="1665" y="7487"/>
                  </a:cubicBezTo>
                  <a:cubicBezTo>
                    <a:pt x="2005" y="8865"/>
                    <a:pt x="2343" y="10245"/>
                    <a:pt x="2682" y="11628"/>
                  </a:cubicBezTo>
                  <a:cubicBezTo>
                    <a:pt x="2228" y="12989"/>
                    <a:pt x="1786" y="14354"/>
                    <a:pt x="1358" y="15724"/>
                  </a:cubicBezTo>
                  <a:cubicBezTo>
                    <a:pt x="1270" y="16007"/>
                    <a:pt x="1182" y="16296"/>
                    <a:pt x="1094" y="16583"/>
                  </a:cubicBezTo>
                  <a:cubicBezTo>
                    <a:pt x="871" y="15362"/>
                    <a:pt x="644" y="14140"/>
                    <a:pt x="421" y="12914"/>
                  </a:cubicBezTo>
                  <a:cubicBezTo>
                    <a:pt x="409" y="12854"/>
                    <a:pt x="363" y="12827"/>
                    <a:pt x="315" y="12827"/>
                  </a:cubicBezTo>
                  <a:cubicBezTo>
                    <a:pt x="248" y="12827"/>
                    <a:pt x="177" y="12879"/>
                    <a:pt x="194" y="12965"/>
                  </a:cubicBezTo>
                  <a:cubicBezTo>
                    <a:pt x="444" y="14331"/>
                    <a:pt x="695" y="15700"/>
                    <a:pt x="950" y="17066"/>
                  </a:cubicBezTo>
                  <a:cubicBezTo>
                    <a:pt x="634" y="18107"/>
                    <a:pt x="323" y="19151"/>
                    <a:pt x="26" y="20196"/>
                  </a:cubicBezTo>
                  <a:cubicBezTo>
                    <a:pt x="0" y="20285"/>
                    <a:pt x="76" y="20348"/>
                    <a:pt x="148" y="20348"/>
                  </a:cubicBezTo>
                  <a:cubicBezTo>
                    <a:pt x="191" y="20348"/>
                    <a:pt x="233" y="20325"/>
                    <a:pt x="249" y="20270"/>
                  </a:cubicBezTo>
                  <a:cubicBezTo>
                    <a:pt x="546" y="19225"/>
                    <a:pt x="857" y="18180"/>
                    <a:pt x="1173" y="17140"/>
                  </a:cubicBezTo>
                  <a:cubicBezTo>
                    <a:pt x="2367" y="16086"/>
                    <a:pt x="3559" y="15032"/>
                    <a:pt x="4757" y="13973"/>
                  </a:cubicBezTo>
                  <a:cubicBezTo>
                    <a:pt x="4845" y="13897"/>
                    <a:pt x="4769" y="13771"/>
                    <a:pt x="4676" y="13771"/>
                  </a:cubicBezTo>
                  <a:cubicBezTo>
                    <a:pt x="4651" y="13771"/>
                    <a:pt x="4625" y="13780"/>
                    <a:pt x="4600" y="13801"/>
                  </a:cubicBezTo>
                  <a:cubicBezTo>
                    <a:pt x="3499" y="14772"/>
                    <a:pt x="2399" y="15743"/>
                    <a:pt x="1298" y="16718"/>
                  </a:cubicBezTo>
                  <a:cubicBezTo>
                    <a:pt x="1748" y="15255"/>
                    <a:pt x="2209" y="13797"/>
                    <a:pt x="2687" y="12344"/>
                  </a:cubicBezTo>
                  <a:cubicBezTo>
                    <a:pt x="2751" y="12153"/>
                    <a:pt x="2817" y="11958"/>
                    <a:pt x="2882" y="11767"/>
                  </a:cubicBezTo>
                  <a:cubicBezTo>
                    <a:pt x="2886" y="11763"/>
                    <a:pt x="2886" y="11763"/>
                    <a:pt x="2891" y="11763"/>
                  </a:cubicBezTo>
                  <a:cubicBezTo>
                    <a:pt x="4089" y="10695"/>
                    <a:pt x="5282" y="9627"/>
                    <a:pt x="6480" y="8563"/>
                  </a:cubicBezTo>
                  <a:cubicBezTo>
                    <a:pt x="6569" y="8483"/>
                    <a:pt x="6491" y="8358"/>
                    <a:pt x="6400" y="8358"/>
                  </a:cubicBezTo>
                  <a:cubicBezTo>
                    <a:pt x="6376" y="8358"/>
                    <a:pt x="6351" y="8367"/>
                    <a:pt x="6328" y="8387"/>
                  </a:cubicBezTo>
                  <a:cubicBezTo>
                    <a:pt x="5227" y="9367"/>
                    <a:pt x="4131" y="10347"/>
                    <a:pt x="3030" y="11322"/>
                  </a:cubicBezTo>
                  <a:cubicBezTo>
                    <a:pt x="3653" y="9478"/>
                    <a:pt x="4298" y="7639"/>
                    <a:pt x="4971" y="5815"/>
                  </a:cubicBezTo>
                  <a:cubicBezTo>
                    <a:pt x="4976" y="5810"/>
                    <a:pt x="4986" y="5805"/>
                    <a:pt x="4990" y="5801"/>
                  </a:cubicBezTo>
                  <a:cubicBezTo>
                    <a:pt x="5822" y="5095"/>
                    <a:pt x="6648" y="4389"/>
                    <a:pt x="7479" y="3688"/>
                  </a:cubicBezTo>
                  <a:cubicBezTo>
                    <a:pt x="7571" y="3611"/>
                    <a:pt x="7491" y="3483"/>
                    <a:pt x="7398" y="3483"/>
                  </a:cubicBezTo>
                  <a:cubicBezTo>
                    <a:pt x="7374" y="3483"/>
                    <a:pt x="7349" y="3491"/>
                    <a:pt x="7326" y="3512"/>
                  </a:cubicBezTo>
                  <a:cubicBezTo>
                    <a:pt x="6592" y="4133"/>
                    <a:pt x="5863" y="4751"/>
                    <a:pt x="5134" y="5374"/>
                  </a:cubicBezTo>
                  <a:cubicBezTo>
                    <a:pt x="5241" y="5081"/>
                    <a:pt x="5348" y="4789"/>
                    <a:pt x="5454" y="4500"/>
                  </a:cubicBezTo>
                  <a:cubicBezTo>
                    <a:pt x="6002" y="3042"/>
                    <a:pt x="6568" y="1594"/>
                    <a:pt x="7149" y="149"/>
                  </a:cubicBezTo>
                  <a:cubicBezTo>
                    <a:pt x="7184" y="62"/>
                    <a:pt x="7110" y="1"/>
                    <a:pt x="7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39"/>
          <p:cNvGrpSpPr/>
          <p:nvPr/>
        </p:nvGrpSpPr>
        <p:grpSpPr>
          <a:xfrm>
            <a:off x="6064672" y="1038980"/>
            <a:ext cx="1577237" cy="1407377"/>
            <a:chOff x="6297722" y="1038980"/>
            <a:chExt cx="1577237" cy="1407377"/>
          </a:xfrm>
        </p:grpSpPr>
        <p:sp>
          <p:nvSpPr>
            <p:cNvPr id="411" name="Google Shape;411;p39"/>
            <p:cNvSpPr/>
            <p:nvPr/>
          </p:nvSpPr>
          <p:spPr>
            <a:xfrm>
              <a:off x="6297722" y="1038980"/>
              <a:ext cx="1577237" cy="1407377"/>
            </a:xfrm>
            <a:custGeom>
              <a:avLst/>
              <a:gdLst/>
              <a:ahLst/>
              <a:cxnLst/>
              <a:rect l="l" t="t" r="r" b="b"/>
              <a:pathLst>
                <a:path w="17986" h="16049" extrusionOk="0">
                  <a:moveTo>
                    <a:pt x="17555" y="0"/>
                  </a:moveTo>
                  <a:cubicBezTo>
                    <a:pt x="15089" y="0"/>
                    <a:pt x="2771" y="774"/>
                    <a:pt x="1" y="16048"/>
                  </a:cubicBezTo>
                  <a:cubicBezTo>
                    <a:pt x="1" y="16048"/>
                    <a:pt x="3" y="16048"/>
                    <a:pt x="8" y="16048"/>
                  </a:cubicBezTo>
                  <a:cubicBezTo>
                    <a:pt x="404" y="16048"/>
                    <a:pt x="16893" y="15953"/>
                    <a:pt x="17985" y="10"/>
                  </a:cubicBezTo>
                  <a:cubicBezTo>
                    <a:pt x="17985" y="10"/>
                    <a:pt x="17832" y="0"/>
                    <a:pt x="17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6407950" y="1157101"/>
              <a:ext cx="1395188" cy="1251109"/>
            </a:xfrm>
            <a:custGeom>
              <a:avLst/>
              <a:gdLst/>
              <a:ahLst/>
              <a:cxnLst/>
              <a:rect l="l" t="t" r="r" b="b"/>
              <a:pathLst>
                <a:path w="15910" h="14267" extrusionOk="0">
                  <a:moveTo>
                    <a:pt x="15729" y="1"/>
                  </a:moveTo>
                  <a:cubicBezTo>
                    <a:pt x="15701" y="1"/>
                    <a:pt x="15672" y="10"/>
                    <a:pt x="15646" y="33"/>
                  </a:cubicBezTo>
                  <a:cubicBezTo>
                    <a:pt x="14444" y="1120"/>
                    <a:pt x="13241" y="2206"/>
                    <a:pt x="12038" y="3293"/>
                  </a:cubicBezTo>
                  <a:cubicBezTo>
                    <a:pt x="12163" y="2397"/>
                    <a:pt x="12289" y="1505"/>
                    <a:pt x="12419" y="614"/>
                  </a:cubicBezTo>
                  <a:cubicBezTo>
                    <a:pt x="12429" y="528"/>
                    <a:pt x="12359" y="476"/>
                    <a:pt x="12292" y="476"/>
                  </a:cubicBezTo>
                  <a:cubicBezTo>
                    <a:pt x="12243" y="476"/>
                    <a:pt x="12197" y="504"/>
                    <a:pt x="12187" y="567"/>
                  </a:cubicBezTo>
                  <a:lnTo>
                    <a:pt x="11769" y="3533"/>
                  </a:lnTo>
                  <a:cubicBezTo>
                    <a:pt x="11035" y="4193"/>
                    <a:pt x="10307" y="4857"/>
                    <a:pt x="9572" y="5517"/>
                  </a:cubicBezTo>
                  <a:cubicBezTo>
                    <a:pt x="8760" y="6251"/>
                    <a:pt x="7952" y="6979"/>
                    <a:pt x="7139" y="7713"/>
                  </a:cubicBezTo>
                  <a:cubicBezTo>
                    <a:pt x="7376" y="6223"/>
                    <a:pt x="7613" y="4737"/>
                    <a:pt x="7849" y="3246"/>
                  </a:cubicBezTo>
                  <a:cubicBezTo>
                    <a:pt x="7863" y="3160"/>
                    <a:pt x="7793" y="3109"/>
                    <a:pt x="7727" y="3109"/>
                  </a:cubicBezTo>
                  <a:cubicBezTo>
                    <a:pt x="7678" y="3109"/>
                    <a:pt x="7632" y="3136"/>
                    <a:pt x="7622" y="3199"/>
                  </a:cubicBezTo>
                  <a:cubicBezTo>
                    <a:pt x="7367" y="4787"/>
                    <a:pt x="7116" y="6375"/>
                    <a:pt x="6865" y="7963"/>
                  </a:cubicBezTo>
                  <a:cubicBezTo>
                    <a:pt x="5742" y="8976"/>
                    <a:pt x="4623" y="9988"/>
                    <a:pt x="3498" y="11000"/>
                  </a:cubicBezTo>
                  <a:cubicBezTo>
                    <a:pt x="3243" y="11233"/>
                    <a:pt x="2983" y="11465"/>
                    <a:pt x="2723" y="11702"/>
                  </a:cubicBezTo>
                  <a:cubicBezTo>
                    <a:pt x="2973" y="10355"/>
                    <a:pt x="3230" y="9013"/>
                    <a:pt x="3480" y="7667"/>
                  </a:cubicBezTo>
                  <a:cubicBezTo>
                    <a:pt x="3497" y="7581"/>
                    <a:pt x="3428" y="7529"/>
                    <a:pt x="3361" y="7529"/>
                  </a:cubicBezTo>
                  <a:cubicBezTo>
                    <a:pt x="3312" y="7529"/>
                    <a:pt x="3264" y="7557"/>
                    <a:pt x="3252" y="7620"/>
                  </a:cubicBezTo>
                  <a:cubicBezTo>
                    <a:pt x="2979" y="9065"/>
                    <a:pt x="2709" y="10513"/>
                    <a:pt x="2435" y="11958"/>
                  </a:cubicBezTo>
                  <a:cubicBezTo>
                    <a:pt x="1655" y="12668"/>
                    <a:pt x="870" y="13374"/>
                    <a:pt x="86" y="14084"/>
                  </a:cubicBezTo>
                  <a:cubicBezTo>
                    <a:pt x="0" y="14159"/>
                    <a:pt x="84" y="14266"/>
                    <a:pt x="177" y="14266"/>
                  </a:cubicBezTo>
                  <a:cubicBezTo>
                    <a:pt x="206" y="14266"/>
                    <a:pt x="236" y="14256"/>
                    <a:pt x="262" y="14232"/>
                  </a:cubicBezTo>
                  <a:cubicBezTo>
                    <a:pt x="1046" y="13527"/>
                    <a:pt x="1827" y="12821"/>
                    <a:pt x="2611" y="12115"/>
                  </a:cubicBezTo>
                  <a:cubicBezTo>
                    <a:pt x="4469" y="11911"/>
                    <a:pt x="6327" y="11711"/>
                    <a:pt x="8184" y="11512"/>
                  </a:cubicBezTo>
                  <a:cubicBezTo>
                    <a:pt x="8327" y="11494"/>
                    <a:pt x="8323" y="11278"/>
                    <a:pt x="8187" y="11278"/>
                  </a:cubicBezTo>
                  <a:cubicBezTo>
                    <a:pt x="8181" y="11278"/>
                    <a:pt x="8176" y="11278"/>
                    <a:pt x="8170" y="11279"/>
                  </a:cubicBezTo>
                  <a:cubicBezTo>
                    <a:pt x="6415" y="11470"/>
                    <a:pt x="4660" y="11660"/>
                    <a:pt x="2904" y="11846"/>
                  </a:cubicBezTo>
                  <a:cubicBezTo>
                    <a:pt x="4047" y="10815"/>
                    <a:pt x="5193" y="9784"/>
                    <a:pt x="6336" y="8754"/>
                  </a:cubicBezTo>
                  <a:cubicBezTo>
                    <a:pt x="6559" y="8549"/>
                    <a:pt x="6782" y="8349"/>
                    <a:pt x="7004" y="8150"/>
                  </a:cubicBezTo>
                  <a:cubicBezTo>
                    <a:pt x="8648" y="7950"/>
                    <a:pt x="10292" y="7755"/>
                    <a:pt x="11936" y="7556"/>
                  </a:cubicBezTo>
                  <a:cubicBezTo>
                    <a:pt x="12079" y="7537"/>
                    <a:pt x="12072" y="7322"/>
                    <a:pt x="11938" y="7322"/>
                  </a:cubicBezTo>
                  <a:cubicBezTo>
                    <a:pt x="11933" y="7322"/>
                    <a:pt x="11928" y="7322"/>
                    <a:pt x="11923" y="7323"/>
                  </a:cubicBezTo>
                  <a:cubicBezTo>
                    <a:pt x="10385" y="7509"/>
                    <a:pt x="8843" y="7695"/>
                    <a:pt x="7302" y="7880"/>
                  </a:cubicBezTo>
                  <a:cubicBezTo>
                    <a:pt x="8811" y="6515"/>
                    <a:pt x="10320" y="5155"/>
                    <a:pt x="11829" y="3790"/>
                  </a:cubicBezTo>
                  <a:cubicBezTo>
                    <a:pt x="11843" y="3794"/>
                    <a:pt x="11857" y="3799"/>
                    <a:pt x="11871" y="3799"/>
                  </a:cubicBezTo>
                  <a:cubicBezTo>
                    <a:pt x="12864" y="3715"/>
                    <a:pt x="13858" y="3632"/>
                    <a:pt x="14848" y="3548"/>
                  </a:cubicBezTo>
                  <a:cubicBezTo>
                    <a:pt x="14992" y="3534"/>
                    <a:pt x="14983" y="3315"/>
                    <a:pt x="14847" y="3315"/>
                  </a:cubicBezTo>
                  <a:cubicBezTo>
                    <a:pt x="14842" y="3315"/>
                    <a:pt x="14838" y="3316"/>
                    <a:pt x="14834" y="3316"/>
                  </a:cubicBezTo>
                  <a:cubicBezTo>
                    <a:pt x="13923" y="3390"/>
                    <a:pt x="13014" y="3469"/>
                    <a:pt x="12103" y="3543"/>
                  </a:cubicBezTo>
                  <a:cubicBezTo>
                    <a:pt x="12206" y="3450"/>
                    <a:pt x="12307" y="3362"/>
                    <a:pt x="12410" y="3269"/>
                  </a:cubicBezTo>
                  <a:cubicBezTo>
                    <a:pt x="13547" y="2243"/>
                    <a:pt x="14685" y="1212"/>
                    <a:pt x="15823" y="186"/>
                  </a:cubicBezTo>
                  <a:cubicBezTo>
                    <a:pt x="15909" y="107"/>
                    <a:pt x="15824" y="1"/>
                    <a:pt x="15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39"/>
          <p:cNvGrpSpPr/>
          <p:nvPr/>
        </p:nvGrpSpPr>
        <p:grpSpPr>
          <a:xfrm>
            <a:off x="1343597" y="1108607"/>
            <a:ext cx="1562943" cy="1315738"/>
            <a:chOff x="1440147" y="1108607"/>
            <a:chExt cx="1562943" cy="1315738"/>
          </a:xfrm>
        </p:grpSpPr>
        <p:sp>
          <p:nvSpPr>
            <p:cNvPr id="414" name="Google Shape;414;p39"/>
            <p:cNvSpPr/>
            <p:nvPr/>
          </p:nvSpPr>
          <p:spPr>
            <a:xfrm>
              <a:off x="1440147" y="1108607"/>
              <a:ext cx="1562943" cy="1315738"/>
            </a:xfrm>
            <a:custGeom>
              <a:avLst/>
              <a:gdLst/>
              <a:ahLst/>
              <a:cxnLst/>
              <a:rect l="l" t="t" r="r" b="b"/>
              <a:pathLst>
                <a:path w="17823" h="1500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272" y="13049"/>
                    <a:pt x="17823" y="15004"/>
                  </a:cubicBezTo>
                  <a:cubicBezTo>
                    <a:pt x="17823" y="15004"/>
                    <a:pt x="14387" y="27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1518631" y="1166308"/>
              <a:ext cx="1391768" cy="1199984"/>
            </a:xfrm>
            <a:custGeom>
              <a:avLst/>
              <a:gdLst/>
              <a:ahLst/>
              <a:cxnLst/>
              <a:rect l="l" t="t" r="r" b="b"/>
              <a:pathLst>
                <a:path w="15871" h="13684" extrusionOk="0">
                  <a:moveTo>
                    <a:pt x="159" y="1"/>
                  </a:moveTo>
                  <a:cubicBezTo>
                    <a:pt x="74" y="1"/>
                    <a:pt x="0" y="124"/>
                    <a:pt x="80" y="202"/>
                  </a:cubicBezTo>
                  <a:cubicBezTo>
                    <a:pt x="1377" y="1446"/>
                    <a:pt x="2686" y="2667"/>
                    <a:pt x="4015" y="3874"/>
                  </a:cubicBezTo>
                  <a:cubicBezTo>
                    <a:pt x="3196" y="3754"/>
                    <a:pt x="2384" y="3638"/>
                    <a:pt x="1572" y="3518"/>
                  </a:cubicBezTo>
                  <a:cubicBezTo>
                    <a:pt x="1566" y="3517"/>
                    <a:pt x="1560" y="3516"/>
                    <a:pt x="1555" y="3516"/>
                  </a:cubicBezTo>
                  <a:cubicBezTo>
                    <a:pt x="1425" y="3516"/>
                    <a:pt x="1396" y="3722"/>
                    <a:pt x="1535" y="3740"/>
                  </a:cubicBezTo>
                  <a:cubicBezTo>
                    <a:pt x="2459" y="3874"/>
                    <a:pt x="3383" y="4009"/>
                    <a:pt x="4306" y="4144"/>
                  </a:cubicBezTo>
                  <a:cubicBezTo>
                    <a:pt x="4859" y="4645"/>
                    <a:pt x="5417" y="5142"/>
                    <a:pt x="5974" y="5640"/>
                  </a:cubicBezTo>
                  <a:cubicBezTo>
                    <a:pt x="6837" y="6401"/>
                    <a:pt x="7710" y="7157"/>
                    <a:pt x="8588" y="7910"/>
                  </a:cubicBezTo>
                  <a:cubicBezTo>
                    <a:pt x="7348" y="7729"/>
                    <a:pt x="6109" y="7552"/>
                    <a:pt x="4864" y="7376"/>
                  </a:cubicBezTo>
                  <a:cubicBezTo>
                    <a:pt x="4858" y="7375"/>
                    <a:pt x="4852" y="7375"/>
                    <a:pt x="4847" y="7375"/>
                  </a:cubicBezTo>
                  <a:cubicBezTo>
                    <a:pt x="4717" y="7375"/>
                    <a:pt x="4689" y="7581"/>
                    <a:pt x="4827" y="7599"/>
                  </a:cubicBezTo>
                  <a:cubicBezTo>
                    <a:pt x="6188" y="7794"/>
                    <a:pt x="7547" y="7989"/>
                    <a:pt x="8908" y="8184"/>
                  </a:cubicBezTo>
                  <a:cubicBezTo>
                    <a:pt x="9962" y="9080"/>
                    <a:pt x="11030" y="9967"/>
                    <a:pt x="12103" y="10845"/>
                  </a:cubicBezTo>
                  <a:cubicBezTo>
                    <a:pt x="12331" y="11030"/>
                    <a:pt x="12554" y="11212"/>
                    <a:pt x="12781" y="11392"/>
                  </a:cubicBezTo>
                  <a:cubicBezTo>
                    <a:pt x="11602" y="11156"/>
                    <a:pt x="10427" y="10914"/>
                    <a:pt x="9247" y="10678"/>
                  </a:cubicBezTo>
                  <a:cubicBezTo>
                    <a:pt x="9237" y="10676"/>
                    <a:pt x="9227" y="10675"/>
                    <a:pt x="9219" y="10675"/>
                  </a:cubicBezTo>
                  <a:cubicBezTo>
                    <a:pt x="9099" y="10675"/>
                    <a:pt x="9076" y="10869"/>
                    <a:pt x="9210" y="10895"/>
                  </a:cubicBezTo>
                  <a:cubicBezTo>
                    <a:pt x="10524" y="11165"/>
                    <a:pt x="11844" y="11435"/>
                    <a:pt x="13162" y="11699"/>
                  </a:cubicBezTo>
                  <a:cubicBezTo>
                    <a:pt x="13979" y="12359"/>
                    <a:pt x="14806" y="13013"/>
                    <a:pt x="15633" y="13659"/>
                  </a:cubicBezTo>
                  <a:cubicBezTo>
                    <a:pt x="15655" y="13676"/>
                    <a:pt x="15679" y="13684"/>
                    <a:pt x="15702" y="13684"/>
                  </a:cubicBezTo>
                  <a:cubicBezTo>
                    <a:pt x="15795" y="13684"/>
                    <a:pt x="15871" y="13558"/>
                    <a:pt x="15781" y="13486"/>
                  </a:cubicBezTo>
                  <a:cubicBezTo>
                    <a:pt x="14950" y="12837"/>
                    <a:pt x="14128" y="12187"/>
                    <a:pt x="13306" y="11527"/>
                  </a:cubicBezTo>
                  <a:cubicBezTo>
                    <a:pt x="12791" y="10074"/>
                    <a:pt x="12279" y="8621"/>
                    <a:pt x="11765" y="7167"/>
                  </a:cubicBezTo>
                  <a:cubicBezTo>
                    <a:pt x="11746" y="7118"/>
                    <a:pt x="11705" y="7096"/>
                    <a:pt x="11663" y="7096"/>
                  </a:cubicBezTo>
                  <a:cubicBezTo>
                    <a:pt x="11593" y="7096"/>
                    <a:pt x="11521" y="7158"/>
                    <a:pt x="11551" y="7245"/>
                  </a:cubicBezTo>
                  <a:lnTo>
                    <a:pt x="12971" y="11258"/>
                  </a:lnTo>
                  <a:cubicBezTo>
                    <a:pt x="11825" y="10329"/>
                    <a:pt x="10682" y="9391"/>
                    <a:pt x="9553" y="8435"/>
                  </a:cubicBezTo>
                  <a:cubicBezTo>
                    <a:pt x="9405" y="8310"/>
                    <a:pt x="9257" y="8179"/>
                    <a:pt x="9108" y="8053"/>
                  </a:cubicBezTo>
                  <a:cubicBezTo>
                    <a:pt x="9103" y="8049"/>
                    <a:pt x="9103" y="8045"/>
                    <a:pt x="9103" y="8045"/>
                  </a:cubicBezTo>
                  <a:cubicBezTo>
                    <a:pt x="8578" y="6582"/>
                    <a:pt x="8054" y="5124"/>
                    <a:pt x="7534" y="3666"/>
                  </a:cubicBezTo>
                  <a:cubicBezTo>
                    <a:pt x="7515" y="3616"/>
                    <a:pt x="7474" y="3595"/>
                    <a:pt x="7432" y="3595"/>
                  </a:cubicBezTo>
                  <a:cubicBezTo>
                    <a:pt x="7361" y="3595"/>
                    <a:pt x="7288" y="3656"/>
                    <a:pt x="7320" y="3740"/>
                  </a:cubicBezTo>
                  <a:cubicBezTo>
                    <a:pt x="7798" y="5082"/>
                    <a:pt x="8282" y="6420"/>
                    <a:pt x="8760" y="7761"/>
                  </a:cubicBezTo>
                  <a:cubicBezTo>
                    <a:pt x="7330" y="6536"/>
                    <a:pt x="5918" y="5291"/>
                    <a:pt x="4520" y="4028"/>
                  </a:cubicBezTo>
                  <a:cubicBezTo>
                    <a:pt x="4520" y="4024"/>
                    <a:pt x="4516" y="4014"/>
                    <a:pt x="4516" y="4005"/>
                  </a:cubicBezTo>
                  <a:cubicBezTo>
                    <a:pt x="4182" y="3006"/>
                    <a:pt x="3852" y="2008"/>
                    <a:pt x="3517" y="1010"/>
                  </a:cubicBezTo>
                  <a:cubicBezTo>
                    <a:pt x="3500" y="960"/>
                    <a:pt x="3461" y="939"/>
                    <a:pt x="3420" y="939"/>
                  </a:cubicBezTo>
                  <a:cubicBezTo>
                    <a:pt x="3351" y="939"/>
                    <a:pt x="3279" y="1000"/>
                    <a:pt x="3308" y="1088"/>
                  </a:cubicBezTo>
                  <a:cubicBezTo>
                    <a:pt x="3601" y="1966"/>
                    <a:pt x="3893" y="2843"/>
                    <a:pt x="4182" y="3726"/>
                  </a:cubicBezTo>
                  <a:cubicBezTo>
                    <a:pt x="3963" y="3522"/>
                    <a:pt x="3740" y="3323"/>
                    <a:pt x="3517" y="3118"/>
                  </a:cubicBezTo>
                  <a:cubicBezTo>
                    <a:pt x="2407" y="2101"/>
                    <a:pt x="1312" y="1075"/>
                    <a:pt x="225" y="29"/>
                  </a:cubicBezTo>
                  <a:cubicBezTo>
                    <a:pt x="204" y="9"/>
                    <a:pt x="181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39"/>
          <p:cNvGrpSpPr/>
          <p:nvPr/>
        </p:nvGrpSpPr>
        <p:grpSpPr>
          <a:xfrm>
            <a:off x="1666126" y="532387"/>
            <a:ext cx="1781210" cy="1922570"/>
            <a:chOff x="1762676" y="532387"/>
            <a:chExt cx="1781210" cy="1922570"/>
          </a:xfrm>
        </p:grpSpPr>
        <p:sp>
          <p:nvSpPr>
            <p:cNvPr id="417" name="Google Shape;417;p39"/>
            <p:cNvSpPr/>
            <p:nvPr/>
          </p:nvSpPr>
          <p:spPr>
            <a:xfrm>
              <a:off x="1762676" y="532387"/>
              <a:ext cx="1781210" cy="1922570"/>
            </a:xfrm>
            <a:custGeom>
              <a:avLst/>
              <a:gdLst/>
              <a:ahLst/>
              <a:cxnLst/>
              <a:rect l="l" t="t" r="r" b="b"/>
              <a:pathLst>
                <a:path w="20312" h="21924" extrusionOk="0">
                  <a:moveTo>
                    <a:pt x="6241" y="1"/>
                  </a:moveTo>
                  <a:cubicBezTo>
                    <a:pt x="6241" y="1"/>
                    <a:pt x="0" y="13021"/>
                    <a:pt x="14131" y="21924"/>
                  </a:cubicBezTo>
                  <a:cubicBezTo>
                    <a:pt x="14131" y="21924"/>
                    <a:pt x="20311" y="6823"/>
                    <a:pt x="6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2306362" y="646386"/>
              <a:ext cx="745912" cy="1689045"/>
            </a:xfrm>
            <a:custGeom>
              <a:avLst/>
              <a:gdLst/>
              <a:ahLst/>
              <a:cxnLst/>
              <a:rect l="l" t="t" r="r" b="b"/>
              <a:pathLst>
                <a:path w="8506" h="19261" extrusionOk="0">
                  <a:moveTo>
                    <a:pt x="997" y="1"/>
                  </a:moveTo>
                  <a:cubicBezTo>
                    <a:pt x="926" y="1"/>
                    <a:pt x="848" y="79"/>
                    <a:pt x="882" y="169"/>
                  </a:cubicBezTo>
                  <a:cubicBezTo>
                    <a:pt x="1421" y="1640"/>
                    <a:pt x="1959" y="3108"/>
                    <a:pt x="2498" y="4580"/>
                  </a:cubicBezTo>
                  <a:cubicBezTo>
                    <a:pt x="1741" y="4143"/>
                    <a:pt x="988" y="3712"/>
                    <a:pt x="232" y="3275"/>
                  </a:cubicBezTo>
                  <a:cubicBezTo>
                    <a:pt x="212" y="3263"/>
                    <a:pt x="192" y="3258"/>
                    <a:pt x="173" y="3258"/>
                  </a:cubicBezTo>
                  <a:cubicBezTo>
                    <a:pt x="73" y="3258"/>
                    <a:pt x="1" y="3402"/>
                    <a:pt x="107" y="3461"/>
                  </a:cubicBezTo>
                  <a:cubicBezTo>
                    <a:pt x="947" y="3943"/>
                    <a:pt x="1783" y="4426"/>
                    <a:pt x="2619" y="4910"/>
                  </a:cubicBezTo>
                  <a:cubicBezTo>
                    <a:pt x="2949" y="5806"/>
                    <a:pt x="3279" y="6702"/>
                    <a:pt x="3603" y="7593"/>
                  </a:cubicBezTo>
                  <a:cubicBezTo>
                    <a:pt x="3970" y="8587"/>
                    <a:pt x="4332" y="9580"/>
                    <a:pt x="4694" y="10574"/>
                  </a:cubicBezTo>
                  <a:cubicBezTo>
                    <a:pt x="3446" y="9822"/>
                    <a:pt x="2196" y="9070"/>
                    <a:pt x="943" y="8322"/>
                  </a:cubicBezTo>
                  <a:cubicBezTo>
                    <a:pt x="923" y="8310"/>
                    <a:pt x="904" y="8305"/>
                    <a:pt x="885" y="8305"/>
                  </a:cubicBezTo>
                  <a:cubicBezTo>
                    <a:pt x="788" y="8305"/>
                    <a:pt x="716" y="8446"/>
                    <a:pt x="821" y="8508"/>
                  </a:cubicBezTo>
                  <a:cubicBezTo>
                    <a:pt x="2154" y="9312"/>
                    <a:pt x="3487" y="10110"/>
                    <a:pt x="4820" y="10909"/>
                  </a:cubicBezTo>
                  <a:cubicBezTo>
                    <a:pt x="5321" y="12278"/>
                    <a:pt x="5827" y="13654"/>
                    <a:pt x="6329" y="15023"/>
                  </a:cubicBezTo>
                  <a:cubicBezTo>
                    <a:pt x="6445" y="15339"/>
                    <a:pt x="6561" y="15654"/>
                    <a:pt x="6678" y="15971"/>
                  </a:cubicBezTo>
                  <a:cubicBezTo>
                    <a:pt x="5563" y="15260"/>
                    <a:pt x="4449" y="14550"/>
                    <a:pt x="3334" y="13834"/>
                  </a:cubicBezTo>
                  <a:cubicBezTo>
                    <a:pt x="3313" y="13821"/>
                    <a:pt x="3293" y="13815"/>
                    <a:pt x="3273" y="13815"/>
                  </a:cubicBezTo>
                  <a:cubicBezTo>
                    <a:pt x="3175" y="13815"/>
                    <a:pt x="3108" y="13959"/>
                    <a:pt x="3208" y="14025"/>
                  </a:cubicBezTo>
                  <a:cubicBezTo>
                    <a:pt x="4406" y="14790"/>
                    <a:pt x="5604" y="15557"/>
                    <a:pt x="6807" y="16323"/>
                  </a:cubicBezTo>
                  <a:cubicBezTo>
                    <a:pt x="7156" y="17280"/>
                    <a:pt x="7508" y="18241"/>
                    <a:pt x="7861" y="19198"/>
                  </a:cubicBezTo>
                  <a:cubicBezTo>
                    <a:pt x="7878" y="19242"/>
                    <a:pt x="7912" y="19261"/>
                    <a:pt x="7947" y="19261"/>
                  </a:cubicBezTo>
                  <a:cubicBezTo>
                    <a:pt x="8017" y="19261"/>
                    <a:pt x="8095" y="19186"/>
                    <a:pt x="8061" y="19096"/>
                  </a:cubicBezTo>
                  <a:cubicBezTo>
                    <a:pt x="7709" y="18139"/>
                    <a:pt x="7360" y="17178"/>
                    <a:pt x="7006" y="16221"/>
                  </a:cubicBezTo>
                  <a:cubicBezTo>
                    <a:pt x="7499" y="14484"/>
                    <a:pt x="7987" y="12743"/>
                    <a:pt x="8479" y="11007"/>
                  </a:cubicBezTo>
                  <a:cubicBezTo>
                    <a:pt x="8505" y="10920"/>
                    <a:pt x="8431" y="10858"/>
                    <a:pt x="8362" y="10858"/>
                  </a:cubicBezTo>
                  <a:cubicBezTo>
                    <a:pt x="8321" y="10858"/>
                    <a:pt x="8281" y="10880"/>
                    <a:pt x="8266" y="10932"/>
                  </a:cubicBezTo>
                  <a:cubicBezTo>
                    <a:pt x="7801" y="12576"/>
                    <a:pt x="7336" y="14220"/>
                    <a:pt x="6877" y="15864"/>
                  </a:cubicBezTo>
                  <a:cubicBezTo>
                    <a:pt x="6361" y="14466"/>
                    <a:pt x="5851" y="13063"/>
                    <a:pt x="5335" y="11665"/>
                  </a:cubicBezTo>
                  <a:cubicBezTo>
                    <a:pt x="5238" y="11397"/>
                    <a:pt x="5135" y="11123"/>
                    <a:pt x="5038" y="10853"/>
                  </a:cubicBezTo>
                  <a:cubicBezTo>
                    <a:pt x="5456" y="9307"/>
                    <a:pt x="5870" y="7756"/>
                    <a:pt x="6288" y="6209"/>
                  </a:cubicBezTo>
                  <a:cubicBezTo>
                    <a:pt x="6310" y="6123"/>
                    <a:pt x="6238" y="6064"/>
                    <a:pt x="6170" y="6064"/>
                  </a:cubicBezTo>
                  <a:cubicBezTo>
                    <a:pt x="6128" y="6064"/>
                    <a:pt x="6088" y="6087"/>
                    <a:pt x="6074" y="6140"/>
                  </a:cubicBezTo>
                  <a:lnTo>
                    <a:pt x="4903" y="10486"/>
                  </a:lnTo>
                  <a:cubicBezTo>
                    <a:pt x="4226" y="8639"/>
                    <a:pt x="3547" y="6794"/>
                    <a:pt x="2874" y="4946"/>
                  </a:cubicBezTo>
                  <a:cubicBezTo>
                    <a:pt x="2878" y="4937"/>
                    <a:pt x="2889" y="4927"/>
                    <a:pt x="2893" y="4914"/>
                  </a:cubicBezTo>
                  <a:cubicBezTo>
                    <a:pt x="3176" y="3995"/>
                    <a:pt x="3459" y="3071"/>
                    <a:pt x="3742" y="2151"/>
                  </a:cubicBezTo>
                  <a:cubicBezTo>
                    <a:pt x="3771" y="2067"/>
                    <a:pt x="3699" y="2007"/>
                    <a:pt x="3630" y="2007"/>
                  </a:cubicBezTo>
                  <a:cubicBezTo>
                    <a:pt x="3588" y="2007"/>
                    <a:pt x="3547" y="2029"/>
                    <a:pt x="3529" y="2081"/>
                  </a:cubicBezTo>
                  <a:cubicBezTo>
                    <a:pt x="3269" y="2927"/>
                    <a:pt x="3009" y="3772"/>
                    <a:pt x="2749" y="4612"/>
                  </a:cubicBezTo>
                  <a:cubicBezTo>
                    <a:pt x="2702" y="4492"/>
                    <a:pt x="2656" y="4366"/>
                    <a:pt x="2614" y="4241"/>
                  </a:cubicBezTo>
                  <a:cubicBezTo>
                    <a:pt x="2103" y="2848"/>
                    <a:pt x="1592" y="1459"/>
                    <a:pt x="1082" y="66"/>
                  </a:cubicBezTo>
                  <a:cubicBezTo>
                    <a:pt x="1065" y="20"/>
                    <a:pt x="1032" y="1"/>
                    <a:pt x="9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39"/>
          <p:cNvGrpSpPr/>
          <p:nvPr/>
        </p:nvGrpSpPr>
        <p:grpSpPr>
          <a:xfrm>
            <a:off x="6343512" y="1178761"/>
            <a:ext cx="2667331" cy="3964894"/>
            <a:chOff x="5772012" y="1178761"/>
            <a:chExt cx="2667331" cy="3964894"/>
          </a:xfrm>
        </p:grpSpPr>
        <p:sp>
          <p:nvSpPr>
            <p:cNvPr id="420" name="Google Shape;420;p39"/>
            <p:cNvSpPr/>
            <p:nvPr/>
          </p:nvSpPr>
          <p:spPr>
            <a:xfrm>
              <a:off x="5772012" y="3998565"/>
              <a:ext cx="1381420" cy="1145089"/>
            </a:xfrm>
            <a:custGeom>
              <a:avLst/>
              <a:gdLst/>
              <a:ahLst/>
              <a:cxnLst/>
              <a:rect l="l" t="t" r="r" b="b"/>
              <a:pathLst>
                <a:path w="15753" h="13058" extrusionOk="0">
                  <a:moveTo>
                    <a:pt x="4059" y="1"/>
                  </a:moveTo>
                  <a:lnTo>
                    <a:pt x="0" y="13058"/>
                  </a:lnTo>
                  <a:lnTo>
                    <a:pt x="15752" y="13058"/>
                  </a:lnTo>
                  <a:lnTo>
                    <a:pt x="15292" y="3533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6956985" y="4624068"/>
              <a:ext cx="72697" cy="517473"/>
            </a:xfrm>
            <a:custGeom>
              <a:avLst/>
              <a:gdLst/>
              <a:ahLst/>
              <a:cxnLst/>
              <a:rect l="l" t="t" r="r" b="b"/>
              <a:pathLst>
                <a:path w="829" h="5901" extrusionOk="0">
                  <a:moveTo>
                    <a:pt x="151" y="1"/>
                  </a:moveTo>
                  <a:cubicBezTo>
                    <a:pt x="81" y="1"/>
                    <a:pt x="0" y="61"/>
                    <a:pt x="15" y="153"/>
                  </a:cubicBezTo>
                  <a:cubicBezTo>
                    <a:pt x="205" y="1546"/>
                    <a:pt x="396" y="4416"/>
                    <a:pt x="581" y="5813"/>
                  </a:cubicBezTo>
                  <a:cubicBezTo>
                    <a:pt x="590" y="5874"/>
                    <a:pt x="632" y="5901"/>
                    <a:pt x="679" y="5901"/>
                  </a:cubicBezTo>
                  <a:cubicBezTo>
                    <a:pt x="749" y="5901"/>
                    <a:pt x="829" y="5840"/>
                    <a:pt x="818" y="5749"/>
                  </a:cubicBezTo>
                  <a:cubicBezTo>
                    <a:pt x="628" y="4351"/>
                    <a:pt x="437" y="1481"/>
                    <a:pt x="246" y="88"/>
                  </a:cubicBezTo>
                  <a:cubicBezTo>
                    <a:pt x="239" y="27"/>
                    <a:pt x="197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6070513" y="2926275"/>
              <a:ext cx="1428511" cy="1784016"/>
            </a:xfrm>
            <a:custGeom>
              <a:avLst/>
              <a:gdLst/>
              <a:ahLst/>
              <a:cxnLst/>
              <a:rect l="l" t="t" r="r" b="b"/>
              <a:pathLst>
                <a:path w="16290" h="20344" extrusionOk="0">
                  <a:moveTo>
                    <a:pt x="8985" y="1"/>
                  </a:moveTo>
                  <a:cubicBezTo>
                    <a:pt x="8653" y="1"/>
                    <a:pt x="8319" y="42"/>
                    <a:pt x="7987" y="131"/>
                  </a:cubicBezTo>
                  <a:cubicBezTo>
                    <a:pt x="6028" y="656"/>
                    <a:pt x="4774" y="2388"/>
                    <a:pt x="3891" y="4106"/>
                  </a:cubicBezTo>
                  <a:cubicBezTo>
                    <a:pt x="3385" y="5096"/>
                    <a:pt x="2931" y="6117"/>
                    <a:pt x="2457" y="7130"/>
                  </a:cubicBezTo>
                  <a:cubicBezTo>
                    <a:pt x="1960" y="8193"/>
                    <a:pt x="1459" y="9261"/>
                    <a:pt x="957" y="10328"/>
                  </a:cubicBezTo>
                  <a:cubicBezTo>
                    <a:pt x="516" y="11267"/>
                    <a:pt x="1" y="12270"/>
                    <a:pt x="121" y="13343"/>
                  </a:cubicBezTo>
                  <a:cubicBezTo>
                    <a:pt x="233" y="14374"/>
                    <a:pt x="827" y="15288"/>
                    <a:pt x="1338" y="16170"/>
                  </a:cubicBezTo>
                  <a:cubicBezTo>
                    <a:pt x="2322" y="17866"/>
                    <a:pt x="3567" y="19672"/>
                    <a:pt x="5573" y="20210"/>
                  </a:cubicBezTo>
                  <a:cubicBezTo>
                    <a:pt x="5913" y="20303"/>
                    <a:pt x="6255" y="20344"/>
                    <a:pt x="6596" y="20344"/>
                  </a:cubicBezTo>
                  <a:cubicBezTo>
                    <a:pt x="7281" y="20344"/>
                    <a:pt x="7964" y="20179"/>
                    <a:pt x="8615" y="19941"/>
                  </a:cubicBezTo>
                  <a:cubicBezTo>
                    <a:pt x="9121" y="19756"/>
                    <a:pt x="9608" y="19528"/>
                    <a:pt x="10096" y="19305"/>
                  </a:cubicBezTo>
                  <a:cubicBezTo>
                    <a:pt x="10533" y="19110"/>
                    <a:pt x="10964" y="18905"/>
                    <a:pt x="11382" y="18669"/>
                  </a:cubicBezTo>
                  <a:cubicBezTo>
                    <a:pt x="12227" y="18185"/>
                    <a:pt x="12961" y="17559"/>
                    <a:pt x="13435" y="16695"/>
                  </a:cubicBezTo>
                  <a:cubicBezTo>
                    <a:pt x="13932" y="15789"/>
                    <a:pt x="14168" y="14764"/>
                    <a:pt x="14442" y="13774"/>
                  </a:cubicBezTo>
                  <a:cubicBezTo>
                    <a:pt x="14758" y="12647"/>
                    <a:pt x="15074" y="11513"/>
                    <a:pt x="15389" y="10380"/>
                  </a:cubicBezTo>
                  <a:cubicBezTo>
                    <a:pt x="15691" y="9308"/>
                    <a:pt x="16049" y="8225"/>
                    <a:pt x="16174" y="7111"/>
                  </a:cubicBezTo>
                  <a:cubicBezTo>
                    <a:pt x="16290" y="6104"/>
                    <a:pt x="16137" y="5105"/>
                    <a:pt x="15584" y="4246"/>
                  </a:cubicBezTo>
                  <a:cubicBezTo>
                    <a:pt x="15370" y="3916"/>
                    <a:pt x="15111" y="3619"/>
                    <a:pt x="14832" y="3345"/>
                  </a:cubicBezTo>
                  <a:cubicBezTo>
                    <a:pt x="14433" y="2844"/>
                    <a:pt x="13973" y="2388"/>
                    <a:pt x="13476" y="1998"/>
                  </a:cubicBezTo>
                  <a:cubicBezTo>
                    <a:pt x="12691" y="1372"/>
                    <a:pt x="11819" y="805"/>
                    <a:pt x="10889" y="415"/>
                  </a:cubicBezTo>
                  <a:cubicBezTo>
                    <a:pt x="10278" y="157"/>
                    <a:pt x="9634" y="1"/>
                    <a:pt x="8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6437151" y="4430796"/>
              <a:ext cx="628404" cy="203359"/>
            </a:xfrm>
            <a:custGeom>
              <a:avLst/>
              <a:gdLst/>
              <a:ahLst/>
              <a:cxnLst/>
              <a:rect l="l" t="t" r="r" b="b"/>
              <a:pathLst>
                <a:path w="7166" h="2319" extrusionOk="0">
                  <a:moveTo>
                    <a:pt x="7006" y="1"/>
                  </a:moveTo>
                  <a:cubicBezTo>
                    <a:pt x="6985" y="1"/>
                    <a:pt x="6963" y="8"/>
                    <a:pt x="6941" y="25"/>
                  </a:cubicBezTo>
                  <a:cubicBezTo>
                    <a:pt x="6123" y="657"/>
                    <a:pt x="5232" y="1196"/>
                    <a:pt x="4290" y="1619"/>
                  </a:cubicBezTo>
                  <a:cubicBezTo>
                    <a:pt x="3806" y="1836"/>
                    <a:pt x="3291" y="2050"/>
                    <a:pt x="2752" y="2074"/>
                  </a:cubicBezTo>
                  <a:cubicBezTo>
                    <a:pt x="2726" y="2075"/>
                    <a:pt x="2701" y="2075"/>
                    <a:pt x="2676" y="2075"/>
                  </a:cubicBezTo>
                  <a:cubicBezTo>
                    <a:pt x="2222" y="2075"/>
                    <a:pt x="1798" y="1916"/>
                    <a:pt x="1420" y="1665"/>
                  </a:cubicBezTo>
                  <a:cubicBezTo>
                    <a:pt x="983" y="1377"/>
                    <a:pt x="612" y="996"/>
                    <a:pt x="254" y="621"/>
                  </a:cubicBezTo>
                  <a:cubicBezTo>
                    <a:pt x="230" y="594"/>
                    <a:pt x="201" y="583"/>
                    <a:pt x="174" y="583"/>
                  </a:cubicBezTo>
                  <a:cubicBezTo>
                    <a:pt x="83" y="583"/>
                    <a:pt x="0" y="706"/>
                    <a:pt x="83" y="792"/>
                  </a:cubicBezTo>
                  <a:cubicBezTo>
                    <a:pt x="723" y="1465"/>
                    <a:pt x="1452" y="2194"/>
                    <a:pt x="2423" y="2306"/>
                  </a:cubicBezTo>
                  <a:cubicBezTo>
                    <a:pt x="2502" y="2314"/>
                    <a:pt x="2582" y="2318"/>
                    <a:pt x="2661" y="2318"/>
                  </a:cubicBezTo>
                  <a:cubicBezTo>
                    <a:pt x="3131" y="2318"/>
                    <a:pt x="3595" y="2174"/>
                    <a:pt x="4025" y="1995"/>
                  </a:cubicBezTo>
                  <a:cubicBezTo>
                    <a:pt x="4535" y="1786"/>
                    <a:pt x="5032" y="1544"/>
                    <a:pt x="5510" y="1270"/>
                  </a:cubicBezTo>
                  <a:cubicBezTo>
                    <a:pt x="6054" y="964"/>
                    <a:pt x="6569" y="616"/>
                    <a:pt x="7066" y="235"/>
                  </a:cubicBezTo>
                  <a:cubicBezTo>
                    <a:pt x="7166" y="159"/>
                    <a:pt x="7101" y="1"/>
                    <a:pt x="7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6658834" y="3213289"/>
              <a:ext cx="779148" cy="906302"/>
            </a:xfrm>
            <a:custGeom>
              <a:avLst/>
              <a:gdLst/>
              <a:ahLst/>
              <a:cxnLst/>
              <a:rect l="l" t="t" r="r" b="b"/>
              <a:pathLst>
                <a:path w="8885" h="10335" extrusionOk="0">
                  <a:moveTo>
                    <a:pt x="6486" y="1"/>
                  </a:moveTo>
                  <a:cubicBezTo>
                    <a:pt x="5618" y="1"/>
                    <a:pt x="4753" y="401"/>
                    <a:pt x="4009" y="852"/>
                  </a:cubicBezTo>
                  <a:cubicBezTo>
                    <a:pt x="3535" y="1140"/>
                    <a:pt x="3085" y="1465"/>
                    <a:pt x="2658" y="1817"/>
                  </a:cubicBezTo>
                  <a:cubicBezTo>
                    <a:pt x="2341" y="2074"/>
                    <a:pt x="2045" y="2342"/>
                    <a:pt x="1762" y="2631"/>
                  </a:cubicBezTo>
                  <a:cubicBezTo>
                    <a:pt x="1595" y="2803"/>
                    <a:pt x="1427" y="2974"/>
                    <a:pt x="1269" y="3155"/>
                  </a:cubicBezTo>
                  <a:cubicBezTo>
                    <a:pt x="1237" y="3193"/>
                    <a:pt x="1209" y="3225"/>
                    <a:pt x="1181" y="3262"/>
                  </a:cubicBezTo>
                  <a:cubicBezTo>
                    <a:pt x="907" y="3578"/>
                    <a:pt x="652" y="3913"/>
                    <a:pt x="414" y="4256"/>
                  </a:cubicBezTo>
                  <a:cubicBezTo>
                    <a:pt x="307" y="4409"/>
                    <a:pt x="206" y="4567"/>
                    <a:pt x="108" y="4721"/>
                  </a:cubicBezTo>
                  <a:cubicBezTo>
                    <a:pt x="48" y="4749"/>
                    <a:pt x="1" y="4818"/>
                    <a:pt x="34" y="4897"/>
                  </a:cubicBezTo>
                  <a:cubicBezTo>
                    <a:pt x="71" y="4980"/>
                    <a:pt x="108" y="5068"/>
                    <a:pt x="146" y="5152"/>
                  </a:cubicBezTo>
                  <a:cubicBezTo>
                    <a:pt x="911" y="6810"/>
                    <a:pt x="2077" y="8287"/>
                    <a:pt x="3517" y="9415"/>
                  </a:cubicBezTo>
                  <a:cubicBezTo>
                    <a:pt x="3614" y="9489"/>
                    <a:pt x="3707" y="9559"/>
                    <a:pt x="3800" y="9629"/>
                  </a:cubicBezTo>
                  <a:cubicBezTo>
                    <a:pt x="4139" y="9879"/>
                    <a:pt x="4487" y="10107"/>
                    <a:pt x="4849" y="10315"/>
                  </a:cubicBezTo>
                  <a:cubicBezTo>
                    <a:pt x="4868" y="10328"/>
                    <a:pt x="4889" y="10334"/>
                    <a:pt x="4907" y="10334"/>
                  </a:cubicBezTo>
                  <a:cubicBezTo>
                    <a:pt x="4917" y="10334"/>
                    <a:pt x="4925" y="10333"/>
                    <a:pt x="4932" y="10330"/>
                  </a:cubicBezTo>
                  <a:cubicBezTo>
                    <a:pt x="4943" y="10332"/>
                    <a:pt x="4954" y="10334"/>
                    <a:pt x="4965" y="10334"/>
                  </a:cubicBezTo>
                  <a:cubicBezTo>
                    <a:pt x="4991" y="10334"/>
                    <a:pt x="5016" y="10325"/>
                    <a:pt x="5039" y="10302"/>
                  </a:cubicBezTo>
                  <a:cubicBezTo>
                    <a:pt x="5249" y="10120"/>
                    <a:pt x="5457" y="9931"/>
                    <a:pt x="5662" y="9740"/>
                  </a:cubicBezTo>
                  <a:cubicBezTo>
                    <a:pt x="5959" y="9462"/>
                    <a:pt x="6252" y="9183"/>
                    <a:pt x="6535" y="8894"/>
                  </a:cubicBezTo>
                  <a:cubicBezTo>
                    <a:pt x="6818" y="8607"/>
                    <a:pt x="7097" y="8319"/>
                    <a:pt x="7366" y="8022"/>
                  </a:cubicBezTo>
                  <a:cubicBezTo>
                    <a:pt x="7641" y="7724"/>
                    <a:pt x="7905" y="7423"/>
                    <a:pt x="8164" y="7117"/>
                  </a:cubicBezTo>
                  <a:cubicBezTo>
                    <a:pt x="8387" y="6856"/>
                    <a:pt x="8601" y="6596"/>
                    <a:pt x="8811" y="6327"/>
                  </a:cubicBezTo>
                  <a:cubicBezTo>
                    <a:pt x="8885" y="6235"/>
                    <a:pt x="8803" y="6114"/>
                    <a:pt x="8717" y="6114"/>
                  </a:cubicBezTo>
                  <a:cubicBezTo>
                    <a:pt x="8689" y="6114"/>
                    <a:pt x="8662" y="6126"/>
                    <a:pt x="8638" y="6155"/>
                  </a:cubicBezTo>
                  <a:cubicBezTo>
                    <a:pt x="8425" y="6434"/>
                    <a:pt x="8198" y="6703"/>
                    <a:pt x="7969" y="6967"/>
                  </a:cubicBezTo>
                  <a:cubicBezTo>
                    <a:pt x="7710" y="7274"/>
                    <a:pt x="7446" y="7576"/>
                    <a:pt x="7171" y="7873"/>
                  </a:cubicBezTo>
                  <a:cubicBezTo>
                    <a:pt x="6902" y="8165"/>
                    <a:pt x="6628" y="8454"/>
                    <a:pt x="6344" y="8737"/>
                  </a:cubicBezTo>
                  <a:cubicBezTo>
                    <a:pt x="6061" y="9025"/>
                    <a:pt x="5768" y="9308"/>
                    <a:pt x="5472" y="9582"/>
                  </a:cubicBezTo>
                  <a:cubicBezTo>
                    <a:pt x="5290" y="9749"/>
                    <a:pt x="5110" y="9916"/>
                    <a:pt x="4924" y="10079"/>
                  </a:cubicBezTo>
                  <a:cubicBezTo>
                    <a:pt x="4604" y="9888"/>
                    <a:pt x="4287" y="9684"/>
                    <a:pt x="3985" y="9466"/>
                  </a:cubicBezTo>
                  <a:cubicBezTo>
                    <a:pt x="2783" y="8583"/>
                    <a:pt x="1756" y="7469"/>
                    <a:pt x="976" y="6197"/>
                  </a:cubicBezTo>
                  <a:cubicBezTo>
                    <a:pt x="744" y="5816"/>
                    <a:pt x="540" y="5426"/>
                    <a:pt x="354" y="5022"/>
                  </a:cubicBezTo>
                  <a:cubicBezTo>
                    <a:pt x="335" y="4976"/>
                    <a:pt x="313" y="4929"/>
                    <a:pt x="294" y="4882"/>
                  </a:cubicBezTo>
                  <a:cubicBezTo>
                    <a:pt x="382" y="4738"/>
                    <a:pt x="475" y="4599"/>
                    <a:pt x="568" y="4460"/>
                  </a:cubicBezTo>
                  <a:cubicBezTo>
                    <a:pt x="804" y="4112"/>
                    <a:pt x="1055" y="3782"/>
                    <a:pt x="1329" y="3461"/>
                  </a:cubicBezTo>
                  <a:cubicBezTo>
                    <a:pt x="1516" y="3238"/>
                    <a:pt x="1711" y="3026"/>
                    <a:pt x="1914" y="2820"/>
                  </a:cubicBezTo>
                  <a:cubicBezTo>
                    <a:pt x="2091" y="2640"/>
                    <a:pt x="2272" y="2473"/>
                    <a:pt x="2458" y="2306"/>
                  </a:cubicBezTo>
                  <a:cubicBezTo>
                    <a:pt x="2574" y="2199"/>
                    <a:pt x="2690" y="2102"/>
                    <a:pt x="2811" y="2004"/>
                  </a:cubicBezTo>
                  <a:cubicBezTo>
                    <a:pt x="3131" y="1739"/>
                    <a:pt x="3470" y="1489"/>
                    <a:pt x="3818" y="1260"/>
                  </a:cubicBezTo>
                  <a:cubicBezTo>
                    <a:pt x="4315" y="936"/>
                    <a:pt x="4844" y="625"/>
                    <a:pt x="5412" y="430"/>
                  </a:cubicBezTo>
                  <a:cubicBezTo>
                    <a:pt x="5750" y="313"/>
                    <a:pt x="6111" y="242"/>
                    <a:pt x="6469" y="242"/>
                  </a:cubicBezTo>
                  <a:cubicBezTo>
                    <a:pt x="6812" y="242"/>
                    <a:pt x="7152" y="307"/>
                    <a:pt x="7468" y="462"/>
                  </a:cubicBezTo>
                  <a:cubicBezTo>
                    <a:pt x="7486" y="471"/>
                    <a:pt x="7504" y="475"/>
                    <a:pt x="7522" y="475"/>
                  </a:cubicBezTo>
                  <a:cubicBezTo>
                    <a:pt x="7636" y="475"/>
                    <a:pt x="7715" y="309"/>
                    <a:pt x="7594" y="248"/>
                  </a:cubicBezTo>
                  <a:cubicBezTo>
                    <a:pt x="7230" y="74"/>
                    <a:pt x="6858" y="1"/>
                    <a:pt x="6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6279745" y="3664987"/>
              <a:ext cx="712414" cy="588592"/>
            </a:xfrm>
            <a:custGeom>
              <a:avLst/>
              <a:gdLst/>
              <a:ahLst/>
              <a:cxnLst/>
              <a:rect l="l" t="t" r="r" b="b"/>
              <a:pathLst>
                <a:path w="8124" h="6712" extrusionOk="0">
                  <a:moveTo>
                    <a:pt x="4469" y="1"/>
                  </a:moveTo>
                  <a:lnTo>
                    <a:pt x="1" y="2704"/>
                  </a:lnTo>
                  <a:lnTo>
                    <a:pt x="1807" y="6711"/>
                  </a:lnTo>
                  <a:cubicBezTo>
                    <a:pt x="1807" y="6711"/>
                    <a:pt x="6051" y="6233"/>
                    <a:pt x="8123" y="4478"/>
                  </a:cubicBezTo>
                  <a:cubicBezTo>
                    <a:pt x="8030" y="4408"/>
                    <a:pt x="7937" y="4338"/>
                    <a:pt x="7840" y="4264"/>
                  </a:cubicBezTo>
                  <a:cubicBezTo>
                    <a:pt x="6400" y="3136"/>
                    <a:pt x="5234" y="1659"/>
                    <a:pt x="4469" y="1"/>
                  </a:cubicBezTo>
                  <a:close/>
                </a:path>
              </a:pathLst>
            </a:custGeom>
            <a:solidFill>
              <a:srgbClr val="FFB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6708643" y="3516789"/>
              <a:ext cx="506600" cy="536766"/>
            </a:xfrm>
            <a:custGeom>
              <a:avLst/>
              <a:gdLst/>
              <a:ahLst/>
              <a:cxnLst/>
              <a:rect l="l" t="t" r="r" b="b"/>
              <a:pathLst>
                <a:path w="5777" h="6121" extrusionOk="0">
                  <a:moveTo>
                    <a:pt x="761" y="0"/>
                  </a:moveTo>
                  <a:cubicBezTo>
                    <a:pt x="487" y="321"/>
                    <a:pt x="236" y="651"/>
                    <a:pt x="0" y="999"/>
                  </a:cubicBezTo>
                  <a:cubicBezTo>
                    <a:pt x="1445" y="2880"/>
                    <a:pt x="3083" y="4597"/>
                    <a:pt x="4904" y="6121"/>
                  </a:cubicBezTo>
                  <a:cubicBezTo>
                    <a:pt x="5200" y="5847"/>
                    <a:pt x="5493" y="5564"/>
                    <a:pt x="5776" y="5276"/>
                  </a:cubicBezTo>
                  <a:cubicBezTo>
                    <a:pt x="3905" y="3716"/>
                    <a:pt x="2219" y="1951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6826676" y="3388935"/>
              <a:ext cx="531066" cy="514843"/>
            </a:xfrm>
            <a:custGeom>
              <a:avLst/>
              <a:gdLst/>
              <a:ahLst/>
              <a:cxnLst/>
              <a:rect l="l" t="t" r="r" b="b"/>
              <a:pathLst>
                <a:path w="6056" h="5871" extrusionOk="0">
                  <a:moveTo>
                    <a:pt x="897" y="1"/>
                  </a:moveTo>
                  <a:cubicBezTo>
                    <a:pt x="776" y="99"/>
                    <a:pt x="660" y="196"/>
                    <a:pt x="544" y="303"/>
                  </a:cubicBezTo>
                  <a:cubicBezTo>
                    <a:pt x="358" y="470"/>
                    <a:pt x="177" y="637"/>
                    <a:pt x="0" y="817"/>
                  </a:cubicBezTo>
                  <a:cubicBezTo>
                    <a:pt x="1565" y="2694"/>
                    <a:pt x="3325" y="4379"/>
                    <a:pt x="5257" y="5870"/>
                  </a:cubicBezTo>
                  <a:cubicBezTo>
                    <a:pt x="5532" y="5573"/>
                    <a:pt x="5796" y="5271"/>
                    <a:pt x="6055" y="4964"/>
                  </a:cubicBezTo>
                  <a:cubicBezTo>
                    <a:pt x="4156" y="3511"/>
                    <a:pt x="2429" y="1839"/>
                    <a:pt x="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6934536" y="2905930"/>
              <a:ext cx="287631" cy="214584"/>
            </a:xfrm>
            <a:custGeom>
              <a:avLst/>
              <a:gdLst/>
              <a:ahLst/>
              <a:cxnLst/>
              <a:rect l="l" t="t" r="r" b="b"/>
              <a:pathLst>
                <a:path w="3280" h="2447" extrusionOk="0">
                  <a:moveTo>
                    <a:pt x="661" y="1"/>
                  </a:moveTo>
                  <a:lnTo>
                    <a:pt x="1" y="558"/>
                  </a:lnTo>
                  <a:cubicBezTo>
                    <a:pt x="335" y="2169"/>
                    <a:pt x="1530" y="2447"/>
                    <a:pt x="2316" y="2447"/>
                  </a:cubicBezTo>
                  <a:cubicBezTo>
                    <a:pt x="2732" y="2447"/>
                    <a:pt x="3033" y="2369"/>
                    <a:pt x="3033" y="2369"/>
                  </a:cubicBezTo>
                  <a:lnTo>
                    <a:pt x="3280" y="1445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FFB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6645856" y="1664220"/>
              <a:ext cx="1793487" cy="1480688"/>
            </a:xfrm>
            <a:custGeom>
              <a:avLst/>
              <a:gdLst/>
              <a:ahLst/>
              <a:cxnLst/>
              <a:rect l="l" t="t" r="r" b="b"/>
              <a:pathLst>
                <a:path w="20452" h="16885" extrusionOk="0">
                  <a:moveTo>
                    <a:pt x="9889" y="0"/>
                  </a:moveTo>
                  <a:cubicBezTo>
                    <a:pt x="7861" y="0"/>
                    <a:pt x="5779" y="760"/>
                    <a:pt x="4050" y="2009"/>
                  </a:cubicBezTo>
                  <a:cubicBezTo>
                    <a:pt x="4050" y="2009"/>
                    <a:pt x="1315" y="3955"/>
                    <a:pt x="382" y="6700"/>
                  </a:cubicBezTo>
                  <a:cubicBezTo>
                    <a:pt x="391" y="6700"/>
                    <a:pt x="395" y="6704"/>
                    <a:pt x="405" y="6708"/>
                  </a:cubicBezTo>
                  <a:cubicBezTo>
                    <a:pt x="33" y="7804"/>
                    <a:pt x="1" y="8811"/>
                    <a:pt x="243" y="9745"/>
                  </a:cubicBezTo>
                  <a:cubicBezTo>
                    <a:pt x="266" y="9838"/>
                    <a:pt x="294" y="9932"/>
                    <a:pt x="326" y="10028"/>
                  </a:cubicBezTo>
                  <a:cubicBezTo>
                    <a:pt x="1008" y="12142"/>
                    <a:pt x="3102" y="13837"/>
                    <a:pt x="5759" y="15206"/>
                  </a:cubicBezTo>
                  <a:cubicBezTo>
                    <a:pt x="7731" y="16224"/>
                    <a:pt x="9671" y="16885"/>
                    <a:pt x="11406" y="16885"/>
                  </a:cubicBezTo>
                  <a:cubicBezTo>
                    <a:pt x="13124" y="16885"/>
                    <a:pt x="14641" y="16237"/>
                    <a:pt x="15789" y="14645"/>
                  </a:cubicBezTo>
                  <a:cubicBezTo>
                    <a:pt x="16179" y="14832"/>
                    <a:pt x="16600" y="14923"/>
                    <a:pt x="17022" y="14923"/>
                  </a:cubicBezTo>
                  <a:cubicBezTo>
                    <a:pt x="17909" y="14923"/>
                    <a:pt x="18801" y="14520"/>
                    <a:pt x="19411" y="13753"/>
                  </a:cubicBezTo>
                  <a:cubicBezTo>
                    <a:pt x="20451" y="12448"/>
                    <a:pt x="20280" y="10581"/>
                    <a:pt x="19030" y="9583"/>
                  </a:cubicBezTo>
                  <a:cubicBezTo>
                    <a:pt x="18580" y="9220"/>
                    <a:pt x="18046" y="9021"/>
                    <a:pt x="17502" y="8979"/>
                  </a:cubicBezTo>
                  <a:cubicBezTo>
                    <a:pt x="17530" y="5626"/>
                    <a:pt x="16081" y="2264"/>
                    <a:pt x="13203" y="778"/>
                  </a:cubicBezTo>
                  <a:cubicBezTo>
                    <a:pt x="12164" y="243"/>
                    <a:pt x="11035" y="0"/>
                    <a:pt x="9889" y="0"/>
                  </a:cubicBezTo>
                  <a:close/>
                </a:path>
              </a:pathLst>
            </a:custGeom>
            <a:solidFill>
              <a:srgbClr val="FFB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7687980" y="2768956"/>
              <a:ext cx="441883" cy="385233"/>
            </a:xfrm>
            <a:custGeom>
              <a:avLst/>
              <a:gdLst/>
              <a:ahLst/>
              <a:cxnLst/>
              <a:rect l="l" t="t" r="r" b="b"/>
              <a:pathLst>
                <a:path w="5039" h="4393" extrusionOk="0">
                  <a:moveTo>
                    <a:pt x="4927" y="0"/>
                  </a:moveTo>
                  <a:cubicBezTo>
                    <a:pt x="4886" y="0"/>
                    <a:pt x="4845" y="22"/>
                    <a:pt x="4829" y="73"/>
                  </a:cubicBezTo>
                  <a:cubicBezTo>
                    <a:pt x="4686" y="570"/>
                    <a:pt x="4476" y="1048"/>
                    <a:pt x="4207" y="1489"/>
                  </a:cubicBezTo>
                  <a:cubicBezTo>
                    <a:pt x="3325" y="2947"/>
                    <a:pt x="1801" y="3950"/>
                    <a:pt x="116" y="4201"/>
                  </a:cubicBezTo>
                  <a:cubicBezTo>
                    <a:pt x="0" y="4219"/>
                    <a:pt x="4" y="4393"/>
                    <a:pt x="109" y="4393"/>
                  </a:cubicBezTo>
                  <a:cubicBezTo>
                    <a:pt x="114" y="4393"/>
                    <a:pt x="119" y="4392"/>
                    <a:pt x="125" y="4391"/>
                  </a:cubicBezTo>
                  <a:cubicBezTo>
                    <a:pt x="599" y="4321"/>
                    <a:pt x="1068" y="4196"/>
                    <a:pt x="1514" y="4015"/>
                  </a:cubicBezTo>
                  <a:cubicBezTo>
                    <a:pt x="3213" y="3328"/>
                    <a:pt x="4514" y="1875"/>
                    <a:pt x="5020" y="110"/>
                  </a:cubicBezTo>
                  <a:cubicBezTo>
                    <a:pt x="5039" y="42"/>
                    <a:pt x="4984" y="0"/>
                    <a:pt x="4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8145641" y="2643295"/>
              <a:ext cx="241154" cy="272636"/>
            </a:xfrm>
            <a:custGeom>
              <a:avLst/>
              <a:gdLst/>
              <a:ahLst/>
              <a:cxnLst/>
              <a:rect l="l" t="t" r="r" b="b"/>
              <a:pathLst>
                <a:path w="2750" h="3109" extrusionOk="0">
                  <a:moveTo>
                    <a:pt x="2100" y="0"/>
                  </a:moveTo>
                  <a:cubicBezTo>
                    <a:pt x="1659" y="0"/>
                    <a:pt x="1306" y="358"/>
                    <a:pt x="1027" y="661"/>
                  </a:cubicBezTo>
                  <a:cubicBezTo>
                    <a:pt x="682" y="1032"/>
                    <a:pt x="399" y="1469"/>
                    <a:pt x="232" y="1947"/>
                  </a:cubicBezTo>
                  <a:cubicBezTo>
                    <a:pt x="103" y="2309"/>
                    <a:pt x="0" y="2894"/>
                    <a:pt x="460" y="3071"/>
                  </a:cubicBezTo>
                  <a:cubicBezTo>
                    <a:pt x="527" y="3097"/>
                    <a:pt x="591" y="3108"/>
                    <a:pt x="652" y="3108"/>
                  </a:cubicBezTo>
                  <a:cubicBezTo>
                    <a:pt x="1004" y="3108"/>
                    <a:pt x="1250" y="2718"/>
                    <a:pt x="1385" y="2425"/>
                  </a:cubicBezTo>
                  <a:cubicBezTo>
                    <a:pt x="1418" y="2350"/>
                    <a:pt x="1353" y="2286"/>
                    <a:pt x="1291" y="2286"/>
                  </a:cubicBezTo>
                  <a:cubicBezTo>
                    <a:pt x="1260" y="2286"/>
                    <a:pt x="1230" y="2301"/>
                    <a:pt x="1212" y="2337"/>
                  </a:cubicBezTo>
                  <a:cubicBezTo>
                    <a:pt x="1124" y="2522"/>
                    <a:pt x="1031" y="2741"/>
                    <a:pt x="845" y="2852"/>
                  </a:cubicBezTo>
                  <a:cubicBezTo>
                    <a:pt x="779" y="2890"/>
                    <a:pt x="707" y="2911"/>
                    <a:pt x="638" y="2911"/>
                  </a:cubicBezTo>
                  <a:cubicBezTo>
                    <a:pt x="538" y="2911"/>
                    <a:pt x="444" y="2867"/>
                    <a:pt x="382" y="2769"/>
                  </a:cubicBezTo>
                  <a:cubicBezTo>
                    <a:pt x="186" y="2467"/>
                    <a:pt x="395" y="2007"/>
                    <a:pt x="530" y="1724"/>
                  </a:cubicBezTo>
                  <a:cubicBezTo>
                    <a:pt x="692" y="1380"/>
                    <a:pt x="915" y="1069"/>
                    <a:pt x="1171" y="790"/>
                  </a:cubicBezTo>
                  <a:cubicBezTo>
                    <a:pt x="1393" y="544"/>
                    <a:pt x="1672" y="238"/>
                    <a:pt x="2020" y="196"/>
                  </a:cubicBezTo>
                  <a:cubicBezTo>
                    <a:pt x="2045" y="193"/>
                    <a:pt x="2071" y="192"/>
                    <a:pt x="2097" y="192"/>
                  </a:cubicBezTo>
                  <a:cubicBezTo>
                    <a:pt x="2234" y="192"/>
                    <a:pt x="2375" y="236"/>
                    <a:pt x="2457" y="345"/>
                  </a:cubicBezTo>
                  <a:cubicBezTo>
                    <a:pt x="2545" y="466"/>
                    <a:pt x="2555" y="638"/>
                    <a:pt x="2452" y="745"/>
                  </a:cubicBezTo>
                  <a:cubicBezTo>
                    <a:pt x="2385" y="812"/>
                    <a:pt x="2453" y="903"/>
                    <a:pt x="2526" y="903"/>
                  </a:cubicBezTo>
                  <a:cubicBezTo>
                    <a:pt x="2549" y="903"/>
                    <a:pt x="2572" y="895"/>
                    <a:pt x="2592" y="874"/>
                  </a:cubicBezTo>
                  <a:cubicBezTo>
                    <a:pt x="2735" y="726"/>
                    <a:pt x="2750" y="503"/>
                    <a:pt x="2666" y="321"/>
                  </a:cubicBezTo>
                  <a:cubicBezTo>
                    <a:pt x="2568" y="117"/>
                    <a:pt x="2360" y="10"/>
                    <a:pt x="2141" y="1"/>
                  </a:cubicBezTo>
                  <a:cubicBezTo>
                    <a:pt x="2127" y="1"/>
                    <a:pt x="2114" y="0"/>
                    <a:pt x="2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7582049" y="2580683"/>
              <a:ext cx="303416" cy="265971"/>
            </a:xfrm>
            <a:custGeom>
              <a:avLst/>
              <a:gdLst/>
              <a:ahLst/>
              <a:cxnLst/>
              <a:rect l="l" t="t" r="r" b="b"/>
              <a:pathLst>
                <a:path w="3460" h="3033" extrusionOk="0">
                  <a:moveTo>
                    <a:pt x="1735" y="0"/>
                  </a:moveTo>
                  <a:cubicBezTo>
                    <a:pt x="1185" y="0"/>
                    <a:pt x="654" y="300"/>
                    <a:pt x="386" y="822"/>
                  </a:cubicBezTo>
                  <a:cubicBezTo>
                    <a:pt x="0" y="1565"/>
                    <a:pt x="293" y="2480"/>
                    <a:pt x="1036" y="2865"/>
                  </a:cubicBezTo>
                  <a:cubicBezTo>
                    <a:pt x="1257" y="2979"/>
                    <a:pt x="1493" y="3032"/>
                    <a:pt x="1726" y="3032"/>
                  </a:cubicBezTo>
                  <a:cubicBezTo>
                    <a:pt x="2276" y="3032"/>
                    <a:pt x="2809" y="2732"/>
                    <a:pt x="3079" y="2211"/>
                  </a:cubicBezTo>
                  <a:cubicBezTo>
                    <a:pt x="3460" y="1468"/>
                    <a:pt x="3168" y="553"/>
                    <a:pt x="2424" y="167"/>
                  </a:cubicBezTo>
                  <a:cubicBezTo>
                    <a:pt x="2204" y="54"/>
                    <a:pt x="1968" y="0"/>
                    <a:pt x="1735" y="0"/>
                  </a:cubicBezTo>
                  <a:close/>
                </a:path>
              </a:pathLst>
            </a:custGeom>
            <a:solidFill>
              <a:srgbClr val="FF7550">
                <a:alpha val="6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6739072" y="2145909"/>
              <a:ext cx="303504" cy="266059"/>
            </a:xfrm>
            <a:custGeom>
              <a:avLst/>
              <a:gdLst/>
              <a:ahLst/>
              <a:cxnLst/>
              <a:rect l="l" t="t" r="r" b="b"/>
              <a:pathLst>
                <a:path w="3461" h="3034" extrusionOk="0">
                  <a:moveTo>
                    <a:pt x="1732" y="1"/>
                  </a:moveTo>
                  <a:cubicBezTo>
                    <a:pt x="1183" y="1"/>
                    <a:pt x="654" y="300"/>
                    <a:pt x="387" y="821"/>
                  </a:cubicBezTo>
                  <a:cubicBezTo>
                    <a:pt x="1" y="1569"/>
                    <a:pt x="294" y="2478"/>
                    <a:pt x="1036" y="2864"/>
                  </a:cubicBezTo>
                  <a:cubicBezTo>
                    <a:pt x="1259" y="2979"/>
                    <a:pt x="1496" y="3034"/>
                    <a:pt x="1731" y="3034"/>
                  </a:cubicBezTo>
                  <a:cubicBezTo>
                    <a:pt x="2280" y="3034"/>
                    <a:pt x="2810" y="2734"/>
                    <a:pt x="3080" y="2214"/>
                  </a:cubicBezTo>
                  <a:cubicBezTo>
                    <a:pt x="3460" y="1466"/>
                    <a:pt x="3173" y="551"/>
                    <a:pt x="2425" y="170"/>
                  </a:cubicBezTo>
                  <a:cubicBezTo>
                    <a:pt x="2203" y="55"/>
                    <a:pt x="1965" y="1"/>
                    <a:pt x="1732" y="1"/>
                  </a:cubicBezTo>
                  <a:close/>
                </a:path>
              </a:pathLst>
            </a:custGeom>
            <a:solidFill>
              <a:srgbClr val="FF7550">
                <a:alpha val="6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7555566" y="2384254"/>
              <a:ext cx="173982" cy="172579"/>
            </a:xfrm>
            <a:custGeom>
              <a:avLst/>
              <a:gdLst/>
              <a:ahLst/>
              <a:cxnLst/>
              <a:rect l="l" t="t" r="r" b="b"/>
              <a:pathLst>
                <a:path w="1984" h="1968" extrusionOk="0">
                  <a:moveTo>
                    <a:pt x="1141" y="0"/>
                  </a:moveTo>
                  <a:cubicBezTo>
                    <a:pt x="806" y="0"/>
                    <a:pt x="453" y="228"/>
                    <a:pt x="261" y="606"/>
                  </a:cubicBezTo>
                  <a:cubicBezTo>
                    <a:pt x="0" y="1108"/>
                    <a:pt x="117" y="1683"/>
                    <a:pt x="525" y="1892"/>
                  </a:cubicBezTo>
                  <a:cubicBezTo>
                    <a:pt x="625" y="1944"/>
                    <a:pt x="733" y="1968"/>
                    <a:pt x="843" y="1968"/>
                  </a:cubicBezTo>
                  <a:cubicBezTo>
                    <a:pt x="1178" y="1968"/>
                    <a:pt x="1532" y="1741"/>
                    <a:pt x="1728" y="1363"/>
                  </a:cubicBezTo>
                  <a:cubicBezTo>
                    <a:pt x="1984" y="861"/>
                    <a:pt x="1867" y="285"/>
                    <a:pt x="1459" y="77"/>
                  </a:cubicBezTo>
                  <a:cubicBezTo>
                    <a:pt x="1359" y="25"/>
                    <a:pt x="125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7066073" y="2132141"/>
              <a:ext cx="174420" cy="172667"/>
            </a:xfrm>
            <a:custGeom>
              <a:avLst/>
              <a:gdLst/>
              <a:ahLst/>
              <a:cxnLst/>
              <a:rect l="l" t="t" r="r" b="b"/>
              <a:pathLst>
                <a:path w="1989" h="1969" extrusionOk="0">
                  <a:moveTo>
                    <a:pt x="1144" y="1"/>
                  </a:moveTo>
                  <a:cubicBezTo>
                    <a:pt x="807" y="1"/>
                    <a:pt x="454" y="228"/>
                    <a:pt x="261" y="606"/>
                  </a:cubicBezTo>
                  <a:cubicBezTo>
                    <a:pt x="1" y="1107"/>
                    <a:pt x="121" y="1683"/>
                    <a:pt x="526" y="1893"/>
                  </a:cubicBezTo>
                  <a:cubicBezTo>
                    <a:pt x="625" y="1944"/>
                    <a:pt x="733" y="1969"/>
                    <a:pt x="843" y="1969"/>
                  </a:cubicBezTo>
                  <a:cubicBezTo>
                    <a:pt x="1178" y="1969"/>
                    <a:pt x="1533" y="1741"/>
                    <a:pt x="1728" y="1364"/>
                  </a:cubicBezTo>
                  <a:cubicBezTo>
                    <a:pt x="1988" y="862"/>
                    <a:pt x="1868" y="286"/>
                    <a:pt x="1464" y="76"/>
                  </a:cubicBezTo>
                  <a:cubicBezTo>
                    <a:pt x="1363" y="25"/>
                    <a:pt x="1255" y="1"/>
                    <a:pt x="1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7677282" y="2273412"/>
              <a:ext cx="105582" cy="83571"/>
            </a:xfrm>
            <a:custGeom>
              <a:avLst/>
              <a:gdLst/>
              <a:ahLst/>
              <a:cxnLst/>
              <a:rect l="l" t="t" r="r" b="b"/>
              <a:pathLst>
                <a:path w="1204" h="953" extrusionOk="0">
                  <a:moveTo>
                    <a:pt x="274" y="0"/>
                  </a:moveTo>
                  <a:cubicBezTo>
                    <a:pt x="239" y="0"/>
                    <a:pt x="203" y="7"/>
                    <a:pt x="172" y="17"/>
                  </a:cubicBezTo>
                  <a:cubicBezTo>
                    <a:pt x="112" y="36"/>
                    <a:pt x="61" y="87"/>
                    <a:pt x="33" y="143"/>
                  </a:cubicBezTo>
                  <a:cubicBezTo>
                    <a:pt x="1" y="198"/>
                    <a:pt x="1" y="282"/>
                    <a:pt x="20" y="338"/>
                  </a:cubicBezTo>
                  <a:cubicBezTo>
                    <a:pt x="48" y="407"/>
                    <a:pt x="89" y="444"/>
                    <a:pt x="150" y="481"/>
                  </a:cubicBezTo>
                  <a:cubicBezTo>
                    <a:pt x="378" y="630"/>
                    <a:pt x="605" y="778"/>
                    <a:pt x="832" y="927"/>
                  </a:cubicBezTo>
                  <a:cubicBezTo>
                    <a:pt x="860" y="946"/>
                    <a:pt x="894" y="953"/>
                    <a:pt x="928" y="953"/>
                  </a:cubicBezTo>
                  <a:cubicBezTo>
                    <a:pt x="962" y="953"/>
                    <a:pt x="997" y="946"/>
                    <a:pt x="1027" y="936"/>
                  </a:cubicBezTo>
                  <a:cubicBezTo>
                    <a:pt x="1092" y="917"/>
                    <a:pt x="1139" y="867"/>
                    <a:pt x="1171" y="811"/>
                  </a:cubicBezTo>
                  <a:cubicBezTo>
                    <a:pt x="1199" y="756"/>
                    <a:pt x="1203" y="676"/>
                    <a:pt x="1181" y="616"/>
                  </a:cubicBezTo>
                  <a:cubicBezTo>
                    <a:pt x="1158" y="546"/>
                    <a:pt x="1111" y="509"/>
                    <a:pt x="1055" y="471"/>
                  </a:cubicBezTo>
                  <a:cubicBezTo>
                    <a:pt x="828" y="323"/>
                    <a:pt x="600" y="175"/>
                    <a:pt x="367" y="26"/>
                  </a:cubicBezTo>
                  <a:cubicBezTo>
                    <a:pt x="342" y="7"/>
                    <a:pt x="309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7206642" y="2018406"/>
              <a:ext cx="103477" cy="63665"/>
            </a:xfrm>
            <a:custGeom>
              <a:avLst/>
              <a:gdLst/>
              <a:ahLst/>
              <a:cxnLst/>
              <a:rect l="l" t="t" r="r" b="b"/>
              <a:pathLst>
                <a:path w="1180" h="726" extrusionOk="0">
                  <a:moveTo>
                    <a:pt x="259" y="0"/>
                  </a:moveTo>
                  <a:cubicBezTo>
                    <a:pt x="210" y="0"/>
                    <a:pt x="158" y="22"/>
                    <a:pt x="116" y="46"/>
                  </a:cubicBezTo>
                  <a:cubicBezTo>
                    <a:pt x="61" y="83"/>
                    <a:pt x="28" y="143"/>
                    <a:pt x="14" y="209"/>
                  </a:cubicBezTo>
                  <a:cubicBezTo>
                    <a:pt x="1" y="269"/>
                    <a:pt x="18" y="348"/>
                    <a:pt x="51" y="398"/>
                  </a:cubicBezTo>
                  <a:cubicBezTo>
                    <a:pt x="93" y="460"/>
                    <a:pt x="149" y="482"/>
                    <a:pt x="213" y="505"/>
                  </a:cubicBezTo>
                  <a:cubicBezTo>
                    <a:pt x="432" y="575"/>
                    <a:pt x="650" y="645"/>
                    <a:pt x="869" y="719"/>
                  </a:cubicBezTo>
                  <a:cubicBezTo>
                    <a:pt x="882" y="723"/>
                    <a:pt x="897" y="725"/>
                    <a:pt x="912" y="725"/>
                  </a:cubicBezTo>
                  <a:cubicBezTo>
                    <a:pt x="963" y="725"/>
                    <a:pt x="1020" y="703"/>
                    <a:pt x="1059" y="677"/>
                  </a:cubicBezTo>
                  <a:cubicBezTo>
                    <a:pt x="1115" y="645"/>
                    <a:pt x="1147" y="580"/>
                    <a:pt x="1165" y="520"/>
                  </a:cubicBezTo>
                  <a:cubicBezTo>
                    <a:pt x="1180" y="454"/>
                    <a:pt x="1161" y="380"/>
                    <a:pt x="1124" y="329"/>
                  </a:cubicBezTo>
                  <a:cubicBezTo>
                    <a:pt x="1082" y="269"/>
                    <a:pt x="1031" y="246"/>
                    <a:pt x="961" y="222"/>
                  </a:cubicBezTo>
                  <a:cubicBezTo>
                    <a:pt x="743" y="153"/>
                    <a:pt x="524" y="78"/>
                    <a:pt x="307" y="8"/>
                  </a:cubicBezTo>
                  <a:cubicBezTo>
                    <a:pt x="292" y="3"/>
                    <a:pt x="275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7267763" y="2577000"/>
              <a:ext cx="131100" cy="77432"/>
            </a:xfrm>
            <a:custGeom>
              <a:avLst/>
              <a:gdLst/>
              <a:ahLst/>
              <a:cxnLst/>
              <a:rect l="l" t="t" r="r" b="b"/>
              <a:pathLst>
                <a:path w="1495" h="883" extrusionOk="0">
                  <a:moveTo>
                    <a:pt x="1228" y="0"/>
                  </a:moveTo>
                  <a:cubicBezTo>
                    <a:pt x="1167" y="0"/>
                    <a:pt x="1107" y="23"/>
                    <a:pt x="1059" y="70"/>
                  </a:cubicBezTo>
                  <a:cubicBezTo>
                    <a:pt x="1040" y="84"/>
                    <a:pt x="1025" y="98"/>
                    <a:pt x="1008" y="112"/>
                  </a:cubicBezTo>
                  <a:cubicBezTo>
                    <a:pt x="1004" y="116"/>
                    <a:pt x="997" y="122"/>
                    <a:pt x="989" y="127"/>
                  </a:cubicBezTo>
                  <a:lnTo>
                    <a:pt x="989" y="127"/>
                  </a:lnTo>
                  <a:cubicBezTo>
                    <a:pt x="991" y="125"/>
                    <a:pt x="992" y="123"/>
                    <a:pt x="993" y="121"/>
                  </a:cubicBezTo>
                  <a:lnTo>
                    <a:pt x="993" y="121"/>
                  </a:lnTo>
                  <a:cubicBezTo>
                    <a:pt x="977" y="135"/>
                    <a:pt x="970" y="142"/>
                    <a:pt x="971" y="142"/>
                  </a:cubicBezTo>
                  <a:cubicBezTo>
                    <a:pt x="972" y="142"/>
                    <a:pt x="976" y="138"/>
                    <a:pt x="984" y="130"/>
                  </a:cubicBezTo>
                  <a:cubicBezTo>
                    <a:pt x="986" y="129"/>
                    <a:pt x="988" y="128"/>
                    <a:pt x="989" y="127"/>
                  </a:cubicBezTo>
                  <a:lnTo>
                    <a:pt x="989" y="127"/>
                  </a:lnTo>
                  <a:cubicBezTo>
                    <a:pt x="968" y="156"/>
                    <a:pt x="918" y="178"/>
                    <a:pt x="892" y="196"/>
                  </a:cubicBezTo>
                  <a:cubicBezTo>
                    <a:pt x="854" y="219"/>
                    <a:pt x="817" y="241"/>
                    <a:pt x="775" y="260"/>
                  </a:cubicBezTo>
                  <a:cubicBezTo>
                    <a:pt x="757" y="269"/>
                    <a:pt x="738" y="279"/>
                    <a:pt x="719" y="288"/>
                  </a:cubicBezTo>
                  <a:cubicBezTo>
                    <a:pt x="714" y="293"/>
                    <a:pt x="706" y="293"/>
                    <a:pt x="701" y="297"/>
                  </a:cubicBezTo>
                  <a:cubicBezTo>
                    <a:pt x="622" y="325"/>
                    <a:pt x="538" y="353"/>
                    <a:pt x="455" y="372"/>
                  </a:cubicBezTo>
                  <a:cubicBezTo>
                    <a:pt x="436" y="376"/>
                    <a:pt x="412" y="381"/>
                    <a:pt x="395" y="386"/>
                  </a:cubicBezTo>
                  <a:lnTo>
                    <a:pt x="376" y="386"/>
                  </a:lnTo>
                  <a:cubicBezTo>
                    <a:pt x="334" y="391"/>
                    <a:pt x="292" y="395"/>
                    <a:pt x="251" y="395"/>
                  </a:cubicBezTo>
                  <a:cubicBezTo>
                    <a:pt x="120" y="400"/>
                    <a:pt x="0" y="502"/>
                    <a:pt x="5" y="637"/>
                  </a:cubicBezTo>
                  <a:cubicBezTo>
                    <a:pt x="13" y="766"/>
                    <a:pt x="112" y="882"/>
                    <a:pt x="251" y="882"/>
                  </a:cubicBezTo>
                  <a:cubicBezTo>
                    <a:pt x="678" y="869"/>
                    <a:pt x="1087" y="702"/>
                    <a:pt x="1402" y="414"/>
                  </a:cubicBezTo>
                  <a:cubicBezTo>
                    <a:pt x="1495" y="325"/>
                    <a:pt x="1495" y="153"/>
                    <a:pt x="1402" y="70"/>
                  </a:cubicBezTo>
                  <a:cubicBezTo>
                    <a:pt x="1351" y="23"/>
                    <a:pt x="1289" y="0"/>
                    <a:pt x="1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6906562" y="1178761"/>
              <a:ext cx="1415445" cy="1445260"/>
            </a:xfrm>
            <a:custGeom>
              <a:avLst/>
              <a:gdLst/>
              <a:ahLst/>
              <a:cxnLst/>
              <a:rect l="l" t="t" r="r" b="b"/>
              <a:pathLst>
                <a:path w="16141" h="16481" extrusionOk="0">
                  <a:moveTo>
                    <a:pt x="8995" y="259"/>
                  </a:moveTo>
                  <a:cubicBezTo>
                    <a:pt x="9320" y="259"/>
                    <a:pt x="9629" y="362"/>
                    <a:pt x="9863" y="640"/>
                  </a:cubicBezTo>
                  <a:cubicBezTo>
                    <a:pt x="10360" y="1230"/>
                    <a:pt x="10202" y="2094"/>
                    <a:pt x="9979" y="2757"/>
                  </a:cubicBezTo>
                  <a:cubicBezTo>
                    <a:pt x="9769" y="3376"/>
                    <a:pt x="9435" y="3942"/>
                    <a:pt x="9008" y="4424"/>
                  </a:cubicBezTo>
                  <a:cubicBezTo>
                    <a:pt x="9441" y="3421"/>
                    <a:pt x="10382" y="2442"/>
                    <a:pt x="9859" y="1318"/>
                  </a:cubicBezTo>
                  <a:cubicBezTo>
                    <a:pt x="9623" y="816"/>
                    <a:pt x="9217" y="632"/>
                    <a:pt x="8766" y="632"/>
                  </a:cubicBezTo>
                  <a:cubicBezTo>
                    <a:pt x="8125" y="632"/>
                    <a:pt x="7395" y="1006"/>
                    <a:pt x="6942" y="1370"/>
                  </a:cubicBezTo>
                  <a:cubicBezTo>
                    <a:pt x="6784" y="1494"/>
                    <a:pt x="6636" y="1638"/>
                    <a:pt x="6501" y="1787"/>
                  </a:cubicBezTo>
                  <a:cubicBezTo>
                    <a:pt x="6872" y="1258"/>
                    <a:pt x="7373" y="812"/>
                    <a:pt x="7958" y="534"/>
                  </a:cubicBezTo>
                  <a:cubicBezTo>
                    <a:pt x="8271" y="381"/>
                    <a:pt x="8642" y="259"/>
                    <a:pt x="8995" y="259"/>
                  </a:cubicBezTo>
                  <a:close/>
                  <a:moveTo>
                    <a:pt x="1521" y="4045"/>
                  </a:moveTo>
                  <a:cubicBezTo>
                    <a:pt x="1727" y="4045"/>
                    <a:pt x="1935" y="4087"/>
                    <a:pt x="2126" y="4156"/>
                  </a:cubicBezTo>
                  <a:cubicBezTo>
                    <a:pt x="2480" y="4285"/>
                    <a:pt x="2791" y="4508"/>
                    <a:pt x="3083" y="4750"/>
                  </a:cubicBezTo>
                  <a:cubicBezTo>
                    <a:pt x="2630" y="4527"/>
                    <a:pt x="2219" y="4188"/>
                    <a:pt x="1709" y="4188"/>
                  </a:cubicBezTo>
                  <a:cubicBezTo>
                    <a:pt x="1634" y="4188"/>
                    <a:pt x="1556" y="4195"/>
                    <a:pt x="1477" y="4211"/>
                  </a:cubicBezTo>
                  <a:cubicBezTo>
                    <a:pt x="1151" y="4276"/>
                    <a:pt x="905" y="4527"/>
                    <a:pt x="854" y="4857"/>
                  </a:cubicBezTo>
                  <a:cubicBezTo>
                    <a:pt x="794" y="5237"/>
                    <a:pt x="965" y="5586"/>
                    <a:pt x="1194" y="5883"/>
                  </a:cubicBezTo>
                  <a:cubicBezTo>
                    <a:pt x="2099" y="7062"/>
                    <a:pt x="3440" y="7926"/>
                    <a:pt x="4843" y="8391"/>
                  </a:cubicBezTo>
                  <a:cubicBezTo>
                    <a:pt x="3956" y="8284"/>
                    <a:pt x="3093" y="8028"/>
                    <a:pt x="2294" y="7619"/>
                  </a:cubicBezTo>
                  <a:cubicBezTo>
                    <a:pt x="1616" y="7271"/>
                    <a:pt x="900" y="6816"/>
                    <a:pt x="534" y="6119"/>
                  </a:cubicBezTo>
                  <a:cubicBezTo>
                    <a:pt x="223" y="5534"/>
                    <a:pt x="241" y="4647"/>
                    <a:pt x="840" y="4239"/>
                  </a:cubicBezTo>
                  <a:cubicBezTo>
                    <a:pt x="1045" y="4102"/>
                    <a:pt x="1282" y="4045"/>
                    <a:pt x="1521" y="4045"/>
                  </a:cubicBezTo>
                  <a:close/>
                  <a:moveTo>
                    <a:pt x="9011" y="1"/>
                  </a:moveTo>
                  <a:cubicBezTo>
                    <a:pt x="8108" y="1"/>
                    <a:pt x="7056" y="723"/>
                    <a:pt x="6543" y="1332"/>
                  </a:cubicBezTo>
                  <a:cubicBezTo>
                    <a:pt x="6287" y="1634"/>
                    <a:pt x="6078" y="1968"/>
                    <a:pt x="5925" y="2321"/>
                  </a:cubicBezTo>
                  <a:cubicBezTo>
                    <a:pt x="5892" y="1940"/>
                    <a:pt x="5897" y="1550"/>
                    <a:pt x="5735" y="1192"/>
                  </a:cubicBezTo>
                  <a:cubicBezTo>
                    <a:pt x="5573" y="840"/>
                    <a:pt x="5261" y="581"/>
                    <a:pt x="4897" y="581"/>
                  </a:cubicBezTo>
                  <a:cubicBezTo>
                    <a:pt x="4800" y="581"/>
                    <a:pt x="4700" y="600"/>
                    <a:pt x="4597" y="640"/>
                  </a:cubicBezTo>
                  <a:cubicBezTo>
                    <a:pt x="4114" y="830"/>
                    <a:pt x="3761" y="1336"/>
                    <a:pt x="3524" y="1782"/>
                  </a:cubicBezTo>
                  <a:cubicBezTo>
                    <a:pt x="3278" y="2242"/>
                    <a:pt x="3129" y="2753"/>
                    <a:pt x="3083" y="3278"/>
                  </a:cubicBezTo>
                  <a:cubicBezTo>
                    <a:pt x="3046" y="3691"/>
                    <a:pt x="3074" y="4113"/>
                    <a:pt x="3176" y="4518"/>
                  </a:cubicBezTo>
                  <a:cubicBezTo>
                    <a:pt x="2691" y="4135"/>
                    <a:pt x="2142" y="3800"/>
                    <a:pt x="1533" y="3800"/>
                  </a:cubicBezTo>
                  <a:cubicBezTo>
                    <a:pt x="1402" y="3800"/>
                    <a:pt x="1268" y="3816"/>
                    <a:pt x="1132" y="3849"/>
                  </a:cubicBezTo>
                  <a:cubicBezTo>
                    <a:pt x="352" y="4044"/>
                    <a:pt x="0" y="4857"/>
                    <a:pt x="107" y="5605"/>
                  </a:cubicBezTo>
                  <a:cubicBezTo>
                    <a:pt x="232" y="6449"/>
                    <a:pt x="915" y="7071"/>
                    <a:pt x="1601" y="7504"/>
                  </a:cubicBezTo>
                  <a:cubicBezTo>
                    <a:pt x="2386" y="8001"/>
                    <a:pt x="3269" y="8348"/>
                    <a:pt x="4179" y="8534"/>
                  </a:cubicBezTo>
                  <a:cubicBezTo>
                    <a:pt x="4696" y="8636"/>
                    <a:pt x="5221" y="8688"/>
                    <a:pt x="5747" y="8688"/>
                  </a:cubicBezTo>
                  <a:cubicBezTo>
                    <a:pt x="5845" y="8688"/>
                    <a:pt x="5943" y="8686"/>
                    <a:pt x="6042" y="8683"/>
                  </a:cubicBezTo>
                  <a:cubicBezTo>
                    <a:pt x="6218" y="8711"/>
                    <a:pt x="6394" y="8738"/>
                    <a:pt x="6575" y="8753"/>
                  </a:cubicBezTo>
                  <a:cubicBezTo>
                    <a:pt x="6370" y="8854"/>
                    <a:pt x="6203" y="9004"/>
                    <a:pt x="6102" y="9231"/>
                  </a:cubicBezTo>
                  <a:cubicBezTo>
                    <a:pt x="5874" y="9765"/>
                    <a:pt x="6320" y="10234"/>
                    <a:pt x="6779" y="10438"/>
                  </a:cubicBezTo>
                  <a:cubicBezTo>
                    <a:pt x="7351" y="10689"/>
                    <a:pt x="7982" y="10851"/>
                    <a:pt x="8586" y="10991"/>
                  </a:cubicBezTo>
                  <a:cubicBezTo>
                    <a:pt x="9212" y="11139"/>
                    <a:pt x="9844" y="11241"/>
                    <a:pt x="10480" y="11306"/>
                  </a:cubicBezTo>
                  <a:cubicBezTo>
                    <a:pt x="10961" y="11356"/>
                    <a:pt x="11446" y="11378"/>
                    <a:pt x="11930" y="11378"/>
                  </a:cubicBezTo>
                  <a:cubicBezTo>
                    <a:pt x="12083" y="11378"/>
                    <a:pt x="12236" y="11376"/>
                    <a:pt x="12388" y="11372"/>
                  </a:cubicBezTo>
                  <a:cubicBezTo>
                    <a:pt x="12407" y="13149"/>
                    <a:pt x="12946" y="14905"/>
                    <a:pt x="13935" y="16381"/>
                  </a:cubicBezTo>
                  <a:cubicBezTo>
                    <a:pt x="13960" y="16420"/>
                    <a:pt x="13995" y="16438"/>
                    <a:pt x="14031" y="16438"/>
                  </a:cubicBezTo>
                  <a:cubicBezTo>
                    <a:pt x="14043" y="16438"/>
                    <a:pt x="14054" y="16436"/>
                    <a:pt x="14066" y="16433"/>
                  </a:cubicBezTo>
                  <a:cubicBezTo>
                    <a:pt x="14089" y="16463"/>
                    <a:pt x="14129" y="16480"/>
                    <a:pt x="14171" y="16480"/>
                  </a:cubicBezTo>
                  <a:cubicBezTo>
                    <a:pt x="14219" y="16480"/>
                    <a:pt x="14268" y="16456"/>
                    <a:pt x="14289" y="16400"/>
                  </a:cubicBezTo>
                  <a:cubicBezTo>
                    <a:pt x="14790" y="15022"/>
                    <a:pt x="15189" y="13605"/>
                    <a:pt x="15487" y="12165"/>
                  </a:cubicBezTo>
                  <a:cubicBezTo>
                    <a:pt x="15723" y="11042"/>
                    <a:pt x="16141" y="9495"/>
                    <a:pt x="15236" y="8548"/>
                  </a:cubicBezTo>
                  <a:cubicBezTo>
                    <a:pt x="14889" y="8184"/>
                    <a:pt x="14402" y="7985"/>
                    <a:pt x="13905" y="7985"/>
                  </a:cubicBezTo>
                  <a:cubicBezTo>
                    <a:pt x="13882" y="7985"/>
                    <a:pt x="13860" y="7985"/>
                    <a:pt x="13837" y="7986"/>
                  </a:cubicBezTo>
                  <a:cubicBezTo>
                    <a:pt x="13415" y="6301"/>
                    <a:pt x="12022" y="4968"/>
                    <a:pt x="10294" y="4666"/>
                  </a:cubicBezTo>
                  <a:cubicBezTo>
                    <a:pt x="10042" y="4622"/>
                    <a:pt x="9786" y="4599"/>
                    <a:pt x="9529" y="4599"/>
                  </a:cubicBezTo>
                  <a:cubicBezTo>
                    <a:pt x="9408" y="4599"/>
                    <a:pt x="9287" y="4605"/>
                    <a:pt x="9167" y="4615"/>
                  </a:cubicBezTo>
                  <a:cubicBezTo>
                    <a:pt x="9598" y="4132"/>
                    <a:pt x="9937" y="3575"/>
                    <a:pt x="10160" y="2967"/>
                  </a:cubicBezTo>
                  <a:cubicBezTo>
                    <a:pt x="10425" y="2251"/>
                    <a:pt x="10601" y="1374"/>
                    <a:pt x="10187" y="677"/>
                  </a:cubicBezTo>
                  <a:cubicBezTo>
                    <a:pt x="9895" y="189"/>
                    <a:pt x="9473" y="1"/>
                    <a:pt x="9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8088203" y="1502429"/>
              <a:ext cx="71382" cy="354541"/>
            </a:xfrm>
            <a:custGeom>
              <a:avLst/>
              <a:gdLst/>
              <a:ahLst/>
              <a:cxnLst/>
              <a:rect l="l" t="t" r="r" b="b"/>
              <a:pathLst>
                <a:path w="814" h="4043" extrusionOk="0">
                  <a:moveTo>
                    <a:pt x="148" y="1"/>
                  </a:moveTo>
                  <a:cubicBezTo>
                    <a:pt x="75" y="1"/>
                    <a:pt x="0" y="61"/>
                    <a:pt x="28" y="153"/>
                  </a:cubicBezTo>
                  <a:cubicBezTo>
                    <a:pt x="400" y="1374"/>
                    <a:pt x="572" y="2647"/>
                    <a:pt x="539" y="3928"/>
                  </a:cubicBezTo>
                  <a:cubicBezTo>
                    <a:pt x="537" y="4005"/>
                    <a:pt x="597" y="4043"/>
                    <a:pt x="659" y="4043"/>
                  </a:cubicBezTo>
                  <a:cubicBezTo>
                    <a:pt x="720" y="4043"/>
                    <a:pt x="783" y="4005"/>
                    <a:pt x="786" y="3928"/>
                  </a:cubicBezTo>
                  <a:cubicBezTo>
                    <a:pt x="814" y="2628"/>
                    <a:pt x="636" y="1328"/>
                    <a:pt x="261" y="88"/>
                  </a:cubicBezTo>
                  <a:cubicBezTo>
                    <a:pt x="244" y="27"/>
                    <a:pt x="196" y="1"/>
                    <a:pt x="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8043656" y="1618796"/>
              <a:ext cx="58228" cy="141360"/>
            </a:xfrm>
            <a:custGeom>
              <a:avLst/>
              <a:gdLst/>
              <a:ahLst/>
              <a:cxnLst/>
              <a:rect l="l" t="t" r="r" b="b"/>
              <a:pathLst>
                <a:path w="664" h="1612" extrusionOk="0">
                  <a:moveTo>
                    <a:pt x="148" y="1"/>
                  </a:moveTo>
                  <a:cubicBezTo>
                    <a:pt x="75" y="1"/>
                    <a:pt x="1" y="60"/>
                    <a:pt x="25" y="150"/>
                  </a:cubicBezTo>
                  <a:cubicBezTo>
                    <a:pt x="151" y="609"/>
                    <a:pt x="276" y="1069"/>
                    <a:pt x="407" y="1524"/>
                  </a:cubicBezTo>
                  <a:cubicBezTo>
                    <a:pt x="423" y="1585"/>
                    <a:pt x="470" y="1611"/>
                    <a:pt x="518" y="1611"/>
                  </a:cubicBezTo>
                  <a:cubicBezTo>
                    <a:pt x="590" y="1611"/>
                    <a:pt x="664" y="1551"/>
                    <a:pt x="638" y="1459"/>
                  </a:cubicBezTo>
                  <a:cubicBezTo>
                    <a:pt x="514" y="1004"/>
                    <a:pt x="388" y="544"/>
                    <a:pt x="257" y="85"/>
                  </a:cubicBezTo>
                  <a:cubicBezTo>
                    <a:pt x="241" y="26"/>
                    <a:pt x="195" y="1"/>
                    <a:pt x="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120617" y="2312698"/>
              <a:ext cx="254659" cy="192222"/>
            </a:xfrm>
            <a:custGeom>
              <a:avLst/>
              <a:gdLst/>
              <a:ahLst/>
              <a:cxnLst/>
              <a:rect l="l" t="t" r="r" b="b"/>
              <a:pathLst>
                <a:path w="2904" h="2192" extrusionOk="0">
                  <a:moveTo>
                    <a:pt x="2379" y="1"/>
                  </a:moveTo>
                  <a:cubicBezTo>
                    <a:pt x="2285" y="1"/>
                    <a:pt x="2190" y="24"/>
                    <a:pt x="2100" y="42"/>
                  </a:cubicBezTo>
                  <a:cubicBezTo>
                    <a:pt x="1886" y="85"/>
                    <a:pt x="1673" y="130"/>
                    <a:pt x="1464" y="177"/>
                  </a:cubicBezTo>
                  <a:cubicBezTo>
                    <a:pt x="1260" y="214"/>
                    <a:pt x="1055" y="261"/>
                    <a:pt x="856" y="302"/>
                  </a:cubicBezTo>
                  <a:cubicBezTo>
                    <a:pt x="804" y="308"/>
                    <a:pt x="759" y="312"/>
                    <a:pt x="712" y="317"/>
                  </a:cubicBezTo>
                  <a:cubicBezTo>
                    <a:pt x="405" y="353"/>
                    <a:pt x="48" y="428"/>
                    <a:pt x="24" y="804"/>
                  </a:cubicBezTo>
                  <a:cubicBezTo>
                    <a:pt x="1" y="1133"/>
                    <a:pt x="289" y="1459"/>
                    <a:pt x="508" y="1677"/>
                  </a:cubicBezTo>
                  <a:cubicBezTo>
                    <a:pt x="744" y="1928"/>
                    <a:pt x="1051" y="2123"/>
                    <a:pt x="1399" y="2179"/>
                  </a:cubicBezTo>
                  <a:cubicBezTo>
                    <a:pt x="1459" y="2188"/>
                    <a:pt x="1518" y="2192"/>
                    <a:pt x="1575" y="2192"/>
                  </a:cubicBezTo>
                  <a:cubicBezTo>
                    <a:pt x="2231" y="2192"/>
                    <a:pt x="2676" y="1623"/>
                    <a:pt x="2783" y="994"/>
                  </a:cubicBezTo>
                  <a:cubicBezTo>
                    <a:pt x="2834" y="692"/>
                    <a:pt x="2904" y="228"/>
                    <a:pt x="2583" y="51"/>
                  </a:cubicBezTo>
                  <a:cubicBezTo>
                    <a:pt x="2518" y="14"/>
                    <a:pt x="2449" y="1"/>
                    <a:pt x="2379" y="1"/>
                  </a:cubicBezTo>
                  <a:close/>
                </a:path>
              </a:pathLst>
            </a:custGeom>
            <a:solidFill>
              <a:srgbClr val="FF7550">
                <a:alpha val="6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9"/>
          <p:cNvGrpSpPr/>
          <p:nvPr/>
        </p:nvGrpSpPr>
        <p:grpSpPr>
          <a:xfrm>
            <a:off x="209380" y="1724990"/>
            <a:ext cx="2800090" cy="3418659"/>
            <a:chOff x="704680" y="1724990"/>
            <a:chExt cx="2800090" cy="3418659"/>
          </a:xfrm>
        </p:grpSpPr>
        <p:sp>
          <p:nvSpPr>
            <p:cNvPr id="444" name="Google Shape;444;p39"/>
            <p:cNvSpPr/>
            <p:nvPr/>
          </p:nvSpPr>
          <p:spPr>
            <a:xfrm>
              <a:off x="2169476" y="4356083"/>
              <a:ext cx="1335294" cy="787566"/>
            </a:xfrm>
            <a:custGeom>
              <a:avLst/>
              <a:gdLst/>
              <a:ahLst/>
              <a:cxnLst/>
              <a:rect l="l" t="t" r="r" b="b"/>
              <a:pathLst>
                <a:path w="15227" h="8981" extrusionOk="0">
                  <a:moveTo>
                    <a:pt x="11507" y="0"/>
                  </a:moveTo>
                  <a:lnTo>
                    <a:pt x="279" y="3530"/>
                  </a:lnTo>
                  <a:lnTo>
                    <a:pt x="1" y="8981"/>
                  </a:lnTo>
                  <a:lnTo>
                    <a:pt x="15226" y="8981"/>
                  </a:lnTo>
                  <a:lnTo>
                    <a:pt x="115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793161" y="1967457"/>
              <a:ext cx="1952649" cy="2250365"/>
            </a:xfrm>
            <a:custGeom>
              <a:avLst/>
              <a:gdLst/>
              <a:ahLst/>
              <a:cxnLst/>
              <a:rect l="l" t="t" r="r" b="b"/>
              <a:pathLst>
                <a:path w="22267" h="25662" extrusionOk="0">
                  <a:moveTo>
                    <a:pt x="11581" y="1"/>
                  </a:moveTo>
                  <a:cubicBezTo>
                    <a:pt x="10517" y="1"/>
                    <a:pt x="9458" y="183"/>
                    <a:pt x="8456" y="543"/>
                  </a:cubicBezTo>
                  <a:cubicBezTo>
                    <a:pt x="7267" y="961"/>
                    <a:pt x="6152" y="1643"/>
                    <a:pt x="5275" y="2554"/>
                  </a:cubicBezTo>
                  <a:cubicBezTo>
                    <a:pt x="4369" y="3492"/>
                    <a:pt x="3752" y="4648"/>
                    <a:pt x="3344" y="5883"/>
                  </a:cubicBezTo>
                  <a:cubicBezTo>
                    <a:pt x="2498" y="8456"/>
                    <a:pt x="2489" y="11223"/>
                    <a:pt x="1621" y="13791"/>
                  </a:cubicBezTo>
                  <a:cubicBezTo>
                    <a:pt x="1152" y="15175"/>
                    <a:pt x="418" y="16485"/>
                    <a:pt x="200" y="17947"/>
                  </a:cubicBezTo>
                  <a:cubicBezTo>
                    <a:pt x="0" y="19303"/>
                    <a:pt x="316" y="20696"/>
                    <a:pt x="985" y="21875"/>
                  </a:cubicBezTo>
                  <a:cubicBezTo>
                    <a:pt x="2373" y="24337"/>
                    <a:pt x="5113" y="25614"/>
                    <a:pt x="7875" y="25660"/>
                  </a:cubicBezTo>
                  <a:cubicBezTo>
                    <a:pt x="7930" y="25661"/>
                    <a:pt x="7984" y="25661"/>
                    <a:pt x="8038" y="25661"/>
                  </a:cubicBezTo>
                  <a:cubicBezTo>
                    <a:pt x="11067" y="25661"/>
                    <a:pt x="13949" y="24261"/>
                    <a:pt x="16272" y="22391"/>
                  </a:cubicBezTo>
                  <a:cubicBezTo>
                    <a:pt x="18435" y="20649"/>
                    <a:pt x="20205" y="18365"/>
                    <a:pt x="21170" y="15741"/>
                  </a:cubicBezTo>
                  <a:cubicBezTo>
                    <a:pt x="22183" y="12983"/>
                    <a:pt x="22266" y="9854"/>
                    <a:pt x="21208" y="7091"/>
                  </a:cubicBezTo>
                  <a:cubicBezTo>
                    <a:pt x="21180" y="7016"/>
                    <a:pt x="21148" y="6937"/>
                    <a:pt x="21114" y="6864"/>
                  </a:cubicBezTo>
                  <a:cubicBezTo>
                    <a:pt x="21133" y="6826"/>
                    <a:pt x="21148" y="6784"/>
                    <a:pt x="21124" y="6733"/>
                  </a:cubicBezTo>
                  <a:cubicBezTo>
                    <a:pt x="20051" y="4374"/>
                    <a:pt x="18227" y="2308"/>
                    <a:pt x="15914" y="1101"/>
                  </a:cubicBezTo>
                  <a:cubicBezTo>
                    <a:pt x="14767" y="501"/>
                    <a:pt x="13513" y="116"/>
                    <a:pt x="12222" y="23"/>
                  </a:cubicBezTo>
                  <a:cubicBezTo>
                    <a:pt x="12008" y="8"/>
                    <a:pt x="11795" y="1"/>
                    <a:pt x="11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4680" y="2049361"/>
              <a:ext cx="775728" cy="2064720"/>
            </a:xfrm>
            <a:custGeom>
              <a:avLst/>
              <a:gdLst/>
              <a:ahLst/>
              <a:cxnLst/>
              <a:rect l="l" t="t" r="r" b="b"/>
              <a:pathLst>
                <a:path w="8846" h="23545" extrusionOk="0">
                  <a:moveTo>
                    <a:pt x="8684" y="0"/>
                  </a:moveTo>
                  <a:cubicBezTo>
                    <a:pt x="8674" y="0"/>
                    <a:pt x="8663" y="1"/>
                    <a:pt x="8653" y="4"/>
                  </a:cubicBezTo>
                  <a:cubicBezTo>
                    <a:pt x="6897" y="435"/>
                    <a:pt x="5560" y="1783"/>
                    <a:pt x="4677" y="3305"/>
                  </a:cubicBezTo>
                  <a:cubicBezTo>
                    <a:pt x="3656" y="5060"/>
                    <a:pt x="3228" y="7066"/>
                    <a:pt x="2653" y="8989"/>
                  </a:cubicBezTo>
                  <a:cubicBezTo>
                    <a:pt x="2360" y="9978"/>
                    <a:pt x="2002" y="10935"/>
                    <a:pt x="1576" y="11877"/>
                  </a:cubicBezTo>
                  <a:cubicBezTo>
                    <a:pt x="1171" y="12778"/>
                    <a:pt x="735" y="13675"/>
                    <a:pt x="438" y="14622"/>
                  </a:cubicBezTo>
                  <a:cubicBezTo>
                    <a:pt x="140" y="15560"/>
                    <a:pt x="1" y="16530"/>
                    <a:pt x="94" y="17514"/>
                  </a:cubicBezTo>
                  <a:cubicBezTo>
                    <a:pt x="191" y="18500"/>
                    <a:pt x="502" y="19475"/>
                    <a:pt x="1009" y="20324"/>
                  </a:cubicBezTo>
                  <a:cubicBezTo>
                    <a:pt x="1919" y="21861"/>
                    <a:pt x="3461" y="22994"/>
                    <a:pt x="5193" y="23417"/>
                  </a:cubicBezTo>
                  <a:cubicBezTo>
                    <a:pt x="5406" y="23468"/>
                    <a:pt x="5620" y="23510"/>
                    <a:pt x="5838" y="23543"/>
                  </a:cubicBezTo>
                  <a:cubicBezTo>
                    <a:pt x="5846" y="23544"/>
                    <a:pt x="5852" y="23544"/>
                    <a:pt x="5859" y="23544"/>
                  </a:cubicBezTo>
                  <a:cubicBezTo>
                    <a:pt x="5998" y="23544"/>
                    <a:pt x="6008" y="23314"/>
                    <a:pt x="5857" y="23292"/>
                  </a:cubicBezTo>
                  <a:cubicBezTo>
                    <a:pt x="4148" y="23041"/>
                    <a:pt x="2560" y="22084"/>
                    <a:pt x="1543" y="20682"/>
                  </a:cubicBezTo>
                  <a:cubicBezTo>
                    <a:pt x="386" y="19089"/>
                    <a:pt x="52" y="17032"/>
                    <a:pt x="549" y="15137"/>
                  </a:cubicBezTo>
                  <a:cubicBezTo>
                    <a:pt x="795" y="14218"/>
                    <a:pt x="1186" y="13341"/>
                    <a:pt x="1580" y="12477"/>
                  </a:cubicBezTo>
                  <a:cubicBezTo>
                    <a:pt x="1985" y="11590"/>
                    <a:pt x="2369" y="10707"/>
                    <a:pt x="2671" y="9783"/>
                  </a:cubicBezTo>
                  <a:cubicBezTo>
                    <a:pt x="3284" y="7893"/>
                    <a:pt x="3661" y="5911"/>
                    <a:pt x="4529" y="4113"/>
                  </a:cubicBezTo>
                  <a:cubicBezTo>
                    <a:pt x="5277" y="2576"/>
                    <a:pt x="6443" y="1104"/>
                    <a:pt x="8067" y="454"/>
                  </a:cubicBezTo>
                  <a:cubicBezTo>
                    <a:pt x="8271" y="371"/>
                    <a:pt x="8485" y="306"/>
                    <a:pt x="8699" y="250"/>
                  </a:cubicBezTo>
                  <a:cubicBezTo>
                    <a:pt x="8846" y="215"/>
                    <a:pt x="8816" y="0"/>
                    <a:pt x="8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1467858" y="1724990"/>
              <a:ext cx="200640" cy="282194"/>
            </a:xfrm>
            <a:custGeom>
              <a:avLst/>
              <a:gdLst/>
              <a:ahLst/>
              <a:cxnLst/>
              <a:rect l="l" t="t" r="r" b="b"/>
              <a:pathLst>
                <a:path w="2288" h="3218" extrusionOk="0">
                  <a:moveTo>
                    <a:pt x="2104" y="1"/>
                  </a:moveTo>
                  <a:cubicBezTo>
                    <a:pt x="2078" y="1"/>
                    <a:pt x="2050" y="11"/>
                    <a:pt x="2025" y="34"/>
                  </a:cubicBezTo>
                  <a:cubicBezTo>
                    <a:pt x="1120" y="852"/>
                    <a:pt x="428" y="1896"/>
                    <a:pt x="33" y="3048"/>
                  </a:cubicBezTo>
                  <a:cubicBezTo>
                    <a:pt x="1" y="3147"/>
                    <a:pt x="83" y="3217"/>
                    <a:pt x="161" y="3217"/>
                  </a:cubicBezTo>
                  <a:cubicBezTo>
                    <a:pt x="207" y="3217"/>
                    <a:pt x="251" y="3193"/>
                    <a:pt x="269" y="3137"/>
                  </a:cubicBezTo>
                  <a:cubicBezTo>
                    <a:pt x="655" y="2017"/>
                    <a:pt x="1315" y="1014"/>
                    <a:pt x="2192" y="225"/>
                  </a:cubicBezTo>
                  <a:cubicBezTo>
                    <a:pt x="2288" y="140"/>
                    <a:pt x="2204" y="1"/>
                    <a:pt x="2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1524243" y="1820048"/>
              <a:ext cx="273513" cy="191345"/>
            </a:xfrm>
            <a:custGeom>
              <a:avLst/>
              <a:gdLst/>
              <a:ahLst/>
              <a:cxnLst/>
              <a:rect l="l" t="t" r="r" b="b"/>
              <a:pathLst>
                <a:path w="3119" h="2182" extrusionOk="0">
                  <a:moveTo>
                    <a:pt x="2937" y="0"/>
                  </a:moveTo>
                  <a:cubicBezTo>
                    <a:pt x="2920" y="0"/>
                    <a:pt x="2901" y="4"/>
                    <a:pt x="2882" y="13"/>
                  </a:cubicBezTo>
                  <a:cubicBezTo>
                    <a:pt x="1846" y="493"/>
                    <a:pt x="899" y="1151"/>
                    <a:pt x="91" y="1955"/>
                  </a:cubicBezTo>
                  <a:cubicBezTo>
                    <a:pt x="1" y="2045"/>
                    <a:pt x="83" y="2181"/>
                    <a:pt x="178" y="2181"/>
                  </a:cubicBezTo>
                  <a:cubicBezTo>
                    <a:pt x="205" y="2181"/>
                    <a:pt x="233" y="2171"/>
                    <a:pt x="258" y="2145"/>
                  </a:cubicBezTo>
                  <a:cubicBezTo>
                    <a:pt x="1053" y="1356"/>
                    <a:pt x="1977" y="710"/>
                    <a:pt x="2993" y="236"/>
                  </a:cubicBezTo>
                  <a:cubicBezTo>
                    <a:pt x="3118" y="180"/>
                    <a:pt x="3054" y="0"/>
                    <a:pt x="2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1909735" y="3232230"/>
              <a:ext cx="1462711" cy="1635816"/>
            </a:xfrm>
            <a:custGeom>
              <a:avLst/>
              <a:gdLst/>
              <a:ahLst/>
              <a:cxnLst/>
              <a:rect l="l" t="t" r="r" b="b"/>
              <a:pathLst>
                <a:path w="16680" h="18654" extrusionOk="0">
                  <a:moveTo>
                    <a:pt x="6363" y="0"/>
                  </a:moveTo>
                  <a:cubicBezTo>
                    <a:pt x="6220" y="0"/>
                    <a:pt x="6074" y="11"/>
                    <a:pt x="5925" y="32"/>
                  </a:cubicBezTo>
                  <a:cubicBezTo>
                    <a:pt x="5066" y="153"/>
                    <a:pt x="3552" y="1245"/>
                    <a:pt x="2809" y="1691"/>
                  </a:cubicBezTo>
                  <a:cubicBezTo>
                    <a:pt x="2382" y="1946"/>
                    <a:pt x="1992" y="2266"/>
                    <a:pt x="1685" y="2656"/>
                  </a:cubicBezTo>
                  <a:cubicBezTo>
                    <a:pt x="1416" y="2874"/>
                    <a:pt x="1170" y="3120"/>
                    <a:pt x="957" y="3408"/>
                  </a:cubicBezTo>
                  <a:cubicBezTo>
                    <a:pt x="65" y="4597"/>
                    <a:pt x="0" y="6171"/>
                    <a:pt x="260" y="7583"/>
                  </a:cubicBezTo>
                  <a:cubicBezTo>
                    <a:pt x="297" y="7787"/>
                    <a:pt x="344" y="7996"/>
                    <a:pt x="395" y="8200"/>
                  </a:cubicBezTo>
                  <a:cubicBezTo>
                    <a:pt x="506" y="9728"/>
                    <a:pt x="608" y="11256"/>
                    <a:pt x="757" y="12780"/>
                  </a:cubicBezTo>
                  <a:cubicBezTo>
                    <a:pt x="831" y="13582"/>
                    <a:pt x="1068" y="14325"/>
                    <a:pt x="1672" y="14887"/>
                  </a:cubicBezTo>
                  <a:cubicBezTo>
                    <a:pt x="1941" y="15138"/>
                    <a:pt x="2252" y="15333"/>
                    <a:pt x="2591" y="15463"/>
                  </a:cubicBezTo>
                  <a:cubicBezTo>
                    <a:pt x="2749" y="15519"/>
                    <a:pt x="2948" y="15566"/>
                    <a:pt x="3070" y="15691"/>
                  </a:cubicBezTo>
                  <a:cubicBezTo>
                    <a:pt x="3218" y="15858"/>
                    <a:pt x="3190" y="16141"/>
                    <a:pt x="3241" y="16346"/>
                  </a:cubicBezTo>
                  <a:cubicBezTo>
                    <a:pt x="3413" y="17051"/>
                    <a:pt x="3910" y="17641"/>
                    <a:pt x="4518" y="18018"/>
                  </a:cubicBezTo>
                  <a:cubicBezTo>
                    <a:pt x="5200" y="18449"/>
                    <a:pt x="6008" y="18607"/>
                    <a:pt x="6803" y="18644"/>
                  </a:cubicBezTo>
                  <a:cubicBezTo>
                    <a:pt x="6959" y="18650"/>
                    <a:pt x="7115" y="18654"/>
                    <a:pt x="7272" y="18654"/>
                  </a:cubicBezTo>
                  <a:cubicBezTo>
                    <a:pt x="8910" y="18654"/>
                    <a:pt x="10576" y="18304"/>
                    <a:pt x="12110" y="17761"/>
                  </a:cubicBezTo>
                  <a:cubicBezTo>
                    <a:pt x="12937" y="17469"/>
                    <a:pt x="13777" y="17120"/>
                    <a:pt x="14521" y="16647"/>
                  </a:cubicBezTo>
                  <a:cubicBezTo>
                    <a:pt x="15189" y="16220"/>
                    <a:pt x="15719" y="15654"/>
                    <a:pt x="16025" y="14910"/>
                  </a:cubicBezTo>
                  <a:cubicBezTo>
                    <a:pt x="16679" y="13322"/>
                    <a:pt x="16220" y="11581"/>
                    <a:pt x="15547" y="10081"/>
                  </a:cubicBezTo>
                  <a:cubicBezTo>
                    <a:pt x="14851" y="8526"/>
                    <a:pt x="13953" y="7053"/>
                    <a:pt x="12914" y="5707"/>
                  </a:cubicBezTo>
                  <a:cubicBezTo>
                    <a:pt x="11920" y="4421"/>
                    <a:pt x="11186" y="2763"/>
                    <a:pt x="9900" y="1760"/>
                  </a:cubicBezTo>
                  <a:cubicBezTo>
                    <a:pt x="8813" y="920"/>
                    <a:pt x="7717" y="0"/>
                    <a:pt x="6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2056267" y="3614302"/>
              <a:ext cx="122682" cy="139343"/>
            </a:xfrm>
            <a:custGeom>
              <a:avLst/>
              <a:gdLst/>
              <a:ahLst/>
              <a:cxnLst/>
              <a:rect l="l" t="t" r="r" b="b"/>
              <a:pathLst>
                <a:path w="1399" h="1589" extrusionOk="0">
                  <a:moveTo>
                    <a:pt x="830" y="0"/>
                  </a:moveTo>
                  <a:cubicBezTo>
                    <a:pt x="627" y="0"/>
                    <a:pt x="451" y="122"/>
                    <a:pt x="363" y="324"/>
                  </a:cubicBezTo>
                  <a:cubicBezTo>
                    <a:pt x="274" y="528"/>
                    <a:pt x="190" y="727"/>
                    <a:pt x="102" y="932"/>
                  </a:cubicBezTo>
                  <a:cubicBezTo>
                    <a:pt x="1" y="1168"/>
                    <a:pt x="158" y="1489"/>
                    <a:pt x="400" y="1563"/>
                  </a:cubicBezTo>
                  <a:cubicBezTo>
                    <a:pt x="455" y="1580"/>
                    <a:pt x="510" y="1588"/>
                    <a:pt x="563" y="1588"/>
                  </a:cubicBezTo>
                  <a:cubicBezTo>
                    <a:pt x="768" y="1588"/>
                    <a:pt x="947" y="1465"/>
                    <a:pt x="1032" y="1262"/>
                  </a:cubicBezTo>
                  <a:cubicBezTo>
                    <a:pt x="1120" y="1062"/>
                    <a:pt x="1208" y="858"/>
                    <a:pt x="1296" y="658"/>
                  </a:cubicBezTo>
                  <a:cubicBezTo>
                    <a:pt x="1399" y="416"/>
                    <a:pt x="1240" y="101"/>
                    <a:pt x="994" y="26"/>
                  </a:cubicBezTo>
                  <a:cubicBezTo>
                    <a:pt x="938" y="9"/>
                    <a:pt x="883" y="0"/>
                    <a:pt x="830" y="0"/>
                  </a:cubicBezTo>
                  <a:close/>
                </a:path>
              </a:pathLst>
            </a:custGeom>
            <a:solidFill>
              <a:srgbClr val="49A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2331091" y="3578085"/>
              <a:ext cx="134520" cy="121805"/>
            </a:xfrm>
            <a:custGeom>
              <a:avLst/>
              <a:gdLst/>
              <a:ahLst/>
              <a:cxnLst/>
              <a:rect l="l" t="t" r="r" b="b"/>
              <a:pathLst>
                <a:path w="1534" h="1389" extrusionOk="0">
                  <a:moveTo>
                    <a:pt x="549" y="1"/>
                  </a:moveTo>
                  <a:cubicBezTo>
                    <a:pt x="440" y="1"/>
                    <a:pt x="333" y="37"/>
                    <a:pt x="247" y="119"/>
                  </a:cubicBezTo>
                  <a:cubicBezTo>
                    <a:pt x="61" y="295"/>
                    <a:pt x="1" y="621"/>
                    <a:pt x="196" y="816"/>
                  </a:cubicBezTo>
                  <a:lnTo>
                    <a:pt x="590" y="1219"/>
                  </a:lnTo>
                  <a:cubicBezTo>
                    <a:pt x="694" y="1325"/>
                    <a:pt x="841" y="1389"/>
                    <a:pt x="985" y="1389"/>
                  </a:cubicBezTo>
                  <a:cubicBezTo>
                    <a:pt x="1094" y="1389"/>
                    <a:pt x="1201" y="1353"/>
                    <a:pt x="1287" y="1271"/>
                  </a:cubicBezTo>
                  <a:cubicBezTo>
                    <a:pt x="1473" y="1094"/>
                    <a:pt x="1533" y="769"/>
                    <a:pt x="1338" y="574"/>
                  </a:cubicBezTo>
                  <a:lnTo>
                    <a:pt x="944" y="171"/>
                  </a:lnTo>
                  <a:cubicBezTo>
                    <a:pt x="840" y="65"/>
                    <a:pt x="693" y="1"/>
                    <a:pt x="549" y="1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2241120" y="3817395"/>
              <a:ext cx="125576" cy="131890"/>
            </a:xfrm>
            <a:custGeom>
              <a:avLst/>
              <a:gdLst/>
              <a:ahLst/>
              <a:cxnLst/>
              <a:rect l="l" t="t" r="r" b="b"/>
              <a:pathLst>
                <a:path w="1432" h="1504" extrusionOk="0">
                  <a:moveTo>
                    <a:pt x="539" y="1"/>
                  </a:moveTo>
                  <a:cubicBezTo>
                    <a:pt x="416" y="1"/>
                    <a:pt x="293" y="42"/>
                    <a:pt x="210" y="121"/>
                  </a:cubicBezTo>
                  <a:cubicBezTo>
                    <a:pt x="0" y="320"/>
                    <a:pt x="0" y="590"/>
                    <a:pt x="159" y="817"/>
                  </a:cubicBezTo>
                  <a:cubicBezTo>
                    <a:pt x="279" y="989"/>
                    <a:pt x="401" y="1165"/>
                    <a:pt x="525" y="1337"/>
                  </a:cubicBezTo>
                  <a:cubicBezTo>
                    <a:pt x="605" y="1449"/>
                    <a:pt x="748" y="1504"/>
                    <a:pt x="891" y="1504"/>
                  </a:cubicBezTo>
                  <a:cubicBezTo>
                    <a:pt x="1014" y="1504"/>
                    <a:pt x="1138" y="1463"/>
                    <a:pt x="1222" y="1383"/>
                  </a:cubicBezTo>
                  <a:cubicBezTo>
                    <a:pt x="1431" y="1184"/>
                    <a:pt x="1431" y="914"/>
                    <a:pt x="1269" y="687"/>
                  </a:cubicBezTo>
                  <a:cubicBezTo>
                    <a:pt x="1147" y="515"/>
                    <a:pt x="1027" y="344"/>
                    <a:pt x="907" y="172"/>
                  </a:cubicBezTo>
                  <a:cubicBezTo>
                    <a:pt x="826" y="57"/>
                    <a:pt x="682" y="1"/>
                    <a:pt x="539" y="1"/>
                  </a:cubicBezTo>
                  <a:close/>
                </a:path>
              </a:pathLst>
            </a:custGeom>
            <a:solidFill>
              <a:srgbClr val="49A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2032239" y="4028819"/>
              <a:ext cx="114088" cy="130136"/>
            </a:xfrm>
            <a:custGeom>
              <a:avLst/>
              <a:gdLst/>
              <a:ahLst/>
              <a:cxnLst/>
              <a:rect l="l" t="t" r="r" b="b"/>
              <a:pathLst>
                <a:path w="1301" h="1484" extrusionOk="0">
                  <a:moveTo>
                    <a:pt x="541" y="1"/>
                  </a:moveTo>
                  <a:cubicBezTo>
                    <a:pt x="468" y="1"/>
                    <a:pt x="397" y="16"/>
                    <a:pt x="335" y="50"/>
                  </a:cubicBezTo>
                  <a:cubicBezTo>
                    <a:pt x="84" y="189"/>
                    <a:pt x="1" y="454"/>
                    <a:pt x="108" y="714"/>
                  </a:cubicBezTo>
                  <a:cubicBezTo>
                    <a:pt x="172" y="876"/>
                    <a:pt x="242" y="1043"/>
                    <a:pt x="307" y="1206"/>
                  </a:cubicBezTo>
                  <a:cubicBezTo>
                    <a:pt x="377" y="1379"/>
                    <a:pt x="574" y="1484"/>
                    <a:pt x="762" y="1484"/>
                  </a:cubicBezTo>
                  <a:cubicBezTo>
                    <a:pt x="836" y="1484"/>
                    <a:pt x="909" y="1467"/>
                    <a:pt x="972" y="1433"/>
                  </a:cubicBezTo>
                  <a:cubicBezTo>
                    <a:pt x="1217" y="1299"/>
                    <a:pt x="1300" y="1030"/>
                    <a:pt x="1199" y="775"/>
                  </a:cubicBezTo>
                  <a:cubicBezTo>
                    <a:pt x="1129" y="607"/>
                    <a:pt x="1064" y="445"/>
                    <a:pt x="994" y="277"/>
                  </a:cubicBezTo>
                  <a:cubicBezTo>
                    <a:pt x="924" y="106"/>
                    <a:pt x="728" y="1"/>
                    <a:pt x="541" y="1"/>
                  </a:cubicBezTo>
                  <a:close/>
                </a:path>
              </a:pathLst>
            </a:custGeom>
            <a:solidFill>
              <a:srgbClr val="49A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2112477" y="4350471"/>
              <a:ext cx="116543" cy="139168"/>
            </a:xfrm>
            <a:custGeom>
              <a:avLst/>
              <a:gdLst/>
              <a:ahLst/>
              <a:cxnLst/>
              <a:rect l="l" t="t" r="r" b="b"/>
              <a:pathLst>
                <a:path w="1329" h="1587" extrusionOk="0">
                  <a:moveTo>
                    <a:pt x="535" y="0"/>
                  </a:moveTo>
                  <a:cubicBezTo>
                    <a:pt x="462" y="0"/>
                    <a:pt x="391" y="16"/>
                    <a:pt x="330" y="50"/>
                  </a:cubicBezTo>
                  <a:cubicBezTo>
                    <a:pt x="79" y="189"/>
                    <a:pt x="1" y="454"/>
                    <a:pt x="102" y="714"/>
                  </a:cubicBezTo>
                  <a:lnTo>
                    <a:pt x="335" y="1309"/>
                  </a:lnTo>
                  <a:cubicBezTo>
                    <a:pt x="405" y="1482"/>
                    <a:pt x="602" y="1586"/>
                    <a:pt x="790" y="1586"/>
                  </a:cubicBezTo>
                  <a:cubicBezTo>
                    <a:pt x="864" y="1586"/>
                    <a:pt x="936" y="1570"/>
                    <a:pt x="998" y="1537"/>
                  </a:cubicBezTo>
                  <a:cubicBezTo>
                    <a:pt x="1249" y="1402"/>
                    <a:pt x="1328" y="1132"/>
                    <a:pt x="1227" y="877"/>
                  </a:cubicBezTo>
                  <a:cubicBezTo>
                    <a:pt x="1148" y="677"/>
                    <a:pt x="1068" y="478"/>
                    <a:pt x="989" y="278"/>
                  </a:cubicBezTo>
                  <a:cubicBezTo>
                    <a:pt x="920" y="104"/>
                    <a:pt x="722" y="0"/>
                    <a:pt x="535" y="0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2334862" y="4172545"/>
              <a:ext cx="143377" cy="150743"/>
            </a:xfrm>
            <a:custGeom>
              <a:avLst/>
              <a:gdLst/>
              <a:ahLst/>
              <a:cxnLst/>
              <a:rect l="l" t="t" r="r" b="b"/>
              <a:pathLst>
                <a:path w="1635" h="1719" extrusionOk="0">
                  <a:moveTo>
                    <a:pt x="576" y="1"/>
                  </a:moveTo>
                  <a:cubicBezTo>
                    <a:pt x="508" y="1"/>
                    <a:pt x="439" y="17"/>
                    <a:pt x="371" y="55"/>
                  </a:cubicBezTo>
                  <a:cubicBezTo>
                    <a:pt x="157" y="171"/>
                    <a:pt x="0" y="482"/>
                    <a:pt x="144" y="714"/>
                  </a:cubicBezTo>
                  <a:cubicBezTo>
                    <a:pt x="297" y="955"/>
                    <a:pt x="446" y="1197"/>
                    <a:pt x="599" y="1438"/>
                  </a:cubicBezTo>
                  <a:cubicBezTo>
                    <a:pt x="701" y="1598"/>
                    <a:pt x="873" y="1718"/>
                    <a:pt x="1056" y="1718"/>
                  </a:cubicBezTo>
                  <a:cubicBezTo>
                    <a:pt x="1123" y="1718"/>
                    <a:pt x="1192" y="1702"/>
                    <a:pt x="1258" y="1666"/>
                  </a:cubicBezTo>
                  <a:cubicBezTo>
                    <a:pt x="1477" y="1549"/>
                    <a:pt x="1634" y="1239"/>
                    <a:pt x="1486" y="1007"/>
                  </a:cubicBezTo>
                  <a:cubicBezTo>
                    <a:pt x="1338" y="765"/>
                    <a:pt x="1184" y="524"/>
                    <a:pt x="1036" y="282"/>
                  </a:cubicBezTo>
                  <a:cubicBezTo>
                    <a:pt x="934" y="123"/>
                    <a:pt x="760" y="1"/>
                    <a:pt x="576" y="1"/>
                  </a:cubicBezTo>
                  <a:close/>
                </a:path>
              </a:pathLst>
            </a:custGeom>
            <a:solidFill>
              <a:srgbClr val="49A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2518049" y="3957263"/>
              <a:ext cx="164599" cy="120051"/>
            </a:xfrm>
            <a:custGeom>
              <a:avLst/>
              <a:gdLst/>
              <a:ahLst/>
              <a:cxnLst/>
              <a:rect l="l" t="t" r="r" b="b"/>
              <a:pathLst>
                <a:path w="1877" h="1369" extrusionOk="0">
                  <a:moveTo>
                    <a:pt x="1297" y="1"/>
                  </a:moveTo>
                  <a:cubicBezTo>
                    <a:pt x="1227" y="1"/>
                    <a:pt x="1156" y="17"/>
                    <a:pt x="1087" y="54"/>
                  </a:cubicBezTo>
                  <a:cubicBezTo>
                    <a:pt x="846" y="179"/>
                    <a:pt x="604" y="304"/>
                    <a:pt x="357" y="429"/>
                  </a:cubicBezTo>
                  <a:cubicBezTo>
                    <a:pt x="130" y="550"/>
                    <a:pt x="1" y="852"/>
                    <a:pt x="130" y="1089"/>
                  </a:cubicBezTo>
                  <a:cubicBezTo>
                    <a:pt x="221" y="1257"/>
                    <a:pt x="399" y="1369"/>
                    <a:pt x="584" y="1369"/>
                  </a:cubicBezTo>
                  <a:cubicBezTo>
                    <a:pt x="654" y="1369"/>
                    <a:pt x="726" y="1352"/>
                    <a:pt x="794" y="1316"/>
                  </a:cubicBezTo>
                  <a:cubicBezTo>
                    <a:pt x="1036" y="1190"/>
                    <a:pt x="1277" y="1066"/>
                    <a:pt x="1519" y="940"/>
                  </a:cubicBezTo>
                  <a:cubicBezTo>
                    <a:pt x="1751" y="819"/>
                    <a:pt x="1877" y="517"/>
                    <a:pt x="1746" y="281"/>
                  </a:cubicBezTo>
                  <a:cubicBezTo>
                    <a:pt x="1656" y="113"/>
                    <a:pt x="1480" y="1"/>
                    <a:pt x="1297" y="1"/>
                  </a:cubicBezTo>
                  <a:close/>
                </a:path>
              </a:pathLst>
            </a:custGeom>
            <a:solidFill>
              <a:srgbClr val="49A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2596270" y="3667004"/>
              <a:ext cx="159250" cy="91814"/>
            </a:xfrm>
            <a:custGeom>
              <a:avLst/>
              <a:gdLst/>
              <a:ahLst/>
              <a:cxnLst/>
              <a:rect l="l" t="t" r="r" b="b"/>
              <a:pathLst>
                <a:path w="1816" h="1047" extrusionOk="0">
                  <a:moveTo>
                    <a:pt x="509" y="0"/>
                  </a:moveTo>
                  <a:cubicBezTo>
                    <a:pt x="265" y="0"/>
                    <a:pt x="22" y="194"/>
                    <a:pt x="14" y="452"/>
                  </a:cubicBezTo>
                  <a:cubicBezTo>
                    <a:pt x="0" y="717"/>
                    <a:pt x="185" y="962"/>
                    <a:pt x="464" y="985"/>
                  </a:cubicBezTo>
                  <a:lnTo>
                    <a:pt x="1272" y="1046"/>
                  </a:lnTo>
                  <a:cubicBezTo>
                    <a:pt x="1283" y="1046"/>
                    <a:pt x="1295" y="1047"/>
                    <a:pt x="1306" y="1047"/>
                  </a:cubicBezTo>
                  <a:cubicBezTo>
                    <a:pt x="1555" y="1047"/>
                    <a:pt x="1797" y="849"/>
                    <a:pt x="1806" y="591"/>
                  </a:cubicBezTo>
                  <a:cubicBezTo>
                    <a:pt x="1816" y="327"/>
                    <a:pt x="1630" y="80"/>
                    <a:pt x="1356" y="57"/>
                  </a:cubicBezTo>
                  <a:cubicBezTo>
                    <a:pt x="1087" y="38"/>
                    <a:pt x="817" y="20"/>
                    <a:pt x="543" y="1"/>
                  </a:cubicBezTo>
                  <a:cubicBezTo>
                    <a:pt x="532" y="1"/>
                    <a:pt x="521" y="0"/>
                    <a:pt x="509" y="0"/>
                  </a:cubicBezTo>
                  <a:close/>
                </a:path>
              </a:pathLst>
            </a:custGeom>
            <a:solidFill>
              <a:srgbClr val="49A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2565315" y="3357804"/>
              <a:ext cx="171088" cy="94533"/>
            </a:xfrm>
            <a:custGeom>
              <a:avLst/>
              <a:gdLst/>
              <a:ahLst/>
              <a:cxnLst/>
              <a:rect l="l" t="t" r="r" b="b"/>
              <a:pathLst>
                <a:path w="1951" h="1078" extrusionOk="0">
                  <a:moveTo>
                    <a:pt x="514" y="1"/>
                  </a:moveTo>
                  <a:cubicBezTo>
                    <a:pt x="264" y="1"/>
                    <a:pt x="40" y="201"/>
                    <a:pt x="19" y="454"/>
                  </a:cubicBezTo>
                  <a:cubicBezTo>
                    <a:pt x="0" y="722"/>
                    <a:pt x="204" y="964"/>
                    <a:pt x="474" y="987"/>
                  </a:cubicBezTo>
                  <a:cubicBezTo>
                    <a:pt x="780" y="1015"/>
                    <a:pt x="1087" y="1043"/>
                    <a:pt x="1398" y="1076"/>
                  </a:cubicBezTo>
                  <a:cubicBezTo>
                    <a:pt x="1411" y="1077"/>
                    <a:pt x="1424" y="1077"/>
                    <a:pt x="1438" y="1077"/>
                  </a:cubicBezTo>
                  <a:cubicBezTo>
                    <a:pt x="1687" y="1077"/>
                    <a:pt x="1909" y="872"/>
                    <a:pt x="1932" y="621"/>
                  </a:cubicBezTo>
                  <a:cubicBezTo>
                    <a:pt x="1950" y="351"/>
                    <a:pt x="1747" y="114"/>
                    <a:pt x="1477" y="86"/>
                  </a:cubicBezTo>
                  <a:cubicBezTo>
                    <a:pt x="1170" y="58"/>
                    <a:pt x="864" y="30"/>
                    <a:pt x="553" y="2"/>
                  </a:cubicBezTo>
                  <a:cubicBezTo>
                    <a:pt x="540" y="1"/>
                    <a:pt x="527" y="1"/>
                    <a:pt x="514" y="1"/>
                  </a:cubicBezTo>
                  <a:close/>
                </a:path>
              </a:pathLst>
            </a:custGeom>
            <a:solidFill>
              <a:srgbClr val="49A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2859256" y="3759256"/>
              <a:ext cx="108476" cy="145570"/>
            </a:xfrm>
            <a:custGeom>
              <a:avLst/>
              <a:gdLst/>
              <a:ahLst/>
              <a:cxnLst/>
              <a:rect l="l" t="t" r="r" b="b"/>
              <a:pathLst>
                <a:path w="1237" h="1660" extrusionOk="0">
                  <a:moveTo>
                    <a:pt x="556" y="0"/>
                  </a:moveTo>
                  <a:cubicBezTo>
                    <a:pt x="523" y="0"/>
                    <a:pt x="490" y="4"/>
                    <a:pt x="456" y="13"/>
                  </a:cubicBezTo>
                  <a:cubicBezTo>
                    <a:pt x="200" y="73"/>
                    <a:pt x="0" y="319"/>
                    <a:pt x="61" y="589"/>
                  </a:cubicBezTo>
                  <a:lnTo>
                    <a:pt x="206" y="1253"/>
                  </a:lnTo>
                  <a:cubicBezTo>
                    <a:pt x="254" y="1472"/>
                    <a:pt x="456" y="1659"/>
                    <a:pt x="685" y="1659"/>
                  </a:cubicBezTo>
                  <a:cubicBezTo>
                    <a:pt x="718" y="1659"/>
                    <a:pt x="751" y="1656"/>
                    <a:pt x="785" y="1647"/>
                  </a:cubicBezTo>
                  <a:cubicBezTo>
                    <a:pt x="1036" y="1587"/>
                    <a:pt x="1236" y="1341"/>
                    <a:pt x="1181" y="1071"/>
                  </a:cubicBezTo>
                  <a:lnTo>
                    <a:pt x="1031" y="407"/>
                  </a:lnTo>
                  <a:cubicBezTo>
                    <a:pt x="983" y="184"/>
                    <a:pt x="782" y="0"/>
                    <a:pt x="556" y="0"/>
                  </a:cubicBezTo>
                  <a:close/>
                </a:path>
              </a:pathLst>
            </a:custGeom>
            <a:solidFill>
              <a:srgbClr val="49A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2798574" y="4029871"/>
              <a:ext cx="119788" cy="159600"/>
            </a:xfrm>
            <a:custGeom>
              <a:avLst/>
              <a:gdLst/>
              <a:ahLst/>
              <a:cxnLst/>
              <a:rect l="l" t="t" r="r" b="b"/>
              <a:pathLst>
                <a:path w="1366" h="1820" extrusionOk="0">
                  <a:moveTo>
                    <a:pt x="567" y="1"/>
                  </a:moveTo>
                  <a:cubicBezTo>
                    <a:pt x="536" y="1"/>
                    <a:pt x="503" y="4"/>
                    <a:pt x="470" y="10"/>
                  </a:cubicBezTo>
                  <a:cubicBezTo>
                    <a:pt x="229" y="52"/>
                    <a:pt x="0" y="326"/>
                    <a:pt x="75" y="585"/>
                  </a:cubicBezTo>
                  <a:cubicBezTo>
                    <a:pt x="159" y="864"/>
                    <a:pt x="238" y="1138"/>
                    <a:pt x="321" y="1417"/>
                  </a:cubicBezTo>
                  <a:cubicBezTo>
                    <a:pt x="388" y="1644"/>
                    <a:pt x="571" y="1820"/>
                    <a:pt x="807" y="1820"/>
                  </a:cubicBezTo>
                  <a:cubicBezTo>
                    <a:pt x="837" y="1820"/>
                    <a:pt x="867" y="1817"/>
                    <a:pt x="898" y="1811"/>
                  </a:cubicBezTo>
                  <a:cubicBezTo>
                    <a:pt x="1138" y="1766"/>
                    <a:pt x="1366" y="1491"/>
                    <a:pt x="1292" y="1236"/>
                  </a:cubicBezTo>
                  <a:cubicBezTo>
                    <a:pt x="1213" y="958"/>
                    <a:pt x="1129" y="679"/>
                    <a:pt x="1050" y="405"/>
                  </a:cubicBezTo>
                  <a:cubicBezTo>
                    <a:pt x="984" y="176"/>
                    <a:pt x="803" y="1"/>
                    <a:pt x="567" y="1"/>
                  </a:cubicBezTo>
                  <a:close/>
                </a:path>
              </a:pathLst>
            </a:custGeom>
            <a:solidFill>
              <a:srgbClr val="49A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2632925" y="4294612"/>
              <a:ext cx="129610" cy="137853"/>
            </a:xfrm>
            <a:custGeom>
              <a:avLst/>
              <a:gdLst/>
              <a:ahLst/>
              <a:cxnLst/>
              <a:rect l="l" t="t" r="r" b="b"/>
              <a:pathLst>
                <a:path w="1478" h="1572" extrusionOk="0">
                  <a:moveTo>
                    <a:pt x="540" y="0"/>
                  </a:moveTo>
                  <a:cubicBezTo>
                    <a:pt x="417" y="0"/>
                    <a:pt x="293" y="41"/>
                    <a:pt x="209" y="121"/>
                  </a:cubicBezTo>
                  <a:cubicBezTo>
                    <a:pt x="0" y="320"/>
                    <a:pt x="0" y="590"/>
                    <a:pt x="162" y="817"/>
                  </a:cubicBezTo>
                  <a:cubicBezTo>
                    <a:pt x="297" y="1012"/>
                    <a:pt x="432" y="1207"/>
                    <a:pt x="571" y="1402"/>
                  </a:cubicBezTo>
                  <a:cubicBezTo>
                    <a:pt x="651" y="1517"/>
                    <a:pt x="793" y="1572"/>
                    <a:pt x="936" y="1572"/>
                  </a:cubicBezTo>
                  <a:cubicBezTo>
                    <a:pt x="1060" y="1572"/>
                    <a:pt x="1184" y="1531"/>
                    <a:pt x="1268" y="1454"/>
                  </a:cubicBezTo>
                  <a:cubicBezTo>
                    <a:pt x="1477" y="1254"/>
                    <a:pt x="1477" y="980"/>
                    <a:pt x="1319" y="753"/>
                  </a:cubicBezTo>
                  <a:cubicBezTo>
                    <a:pt x="1179" y="558"/>
                    <a:pt x="1045" y="363"/>
                    <a:pt x="905" y="167"/>
                  </a:cubicBezTo>
                  <a:cubicBezTo>
                    <a:pt x="826" y="55"/>
                    <a:pt x="683" y="0"/>
                    <a:pt x="540" y="0"/>
                  </a:cubicBezTo>
                  <a:close/>
                </a:path>
              </a:pathLst>
            </a:custGeom>
            <a:solidFill>
              <a:srgbClr val="49A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2352313" y="4585572"/>
              <a:ext cx="139782" cy="130136"/>
            </a:xfrm>
            <a:custGeom>
              <a:avLst/>
              <a:gdLst/>
              <a:ahLst/>
              <a:cxnLst/>
              <a:rect l="l" t="t" r="r" b="b"/>
              <a:pathLst>
                <a:path w="1594" h="1484" extrusionOk="0">
                  <a:moveTo>
                    <a:pt x="545" y="0"/>
                  </a:moveTo>
                  <a:cubicBezTo>
                    <a:pt x="434" y="0"/>
                    <a:pt x="324" y="37"/>
                    <a:pt x="237" y="118"/>
                  </a:cubicBezTo>
                  <a:cubicBezTo>
                    <a:pt x="46" y="300"/>
                    <a:pt x="1" y="615"/>
                    <a:pt x="186" y="819"/>
                  </a:cubicBezTo>
                  <a:cubicBezTo>
                    <a:pt x="344" y="982"/>
                    <a:pt x="498" y="1149"/>
                    <a:pt x="655" y="1316"/>
                  </a:cubicBezTo>
                  <a:cubicBezTo>
                    <a:pt x="755" y="1421"/>
                    <a:pt x="900" y="1483"/>
                    <a:pt x="1044" y="1483"/>
                  </a:cubicBezTo>
                  <a:cubicBezTo>
                    <a:pt x="1155" y="1483"/>
                    <a:pt x="1264" y="1446"/>
                    <a:pt x="1351" y="1363"/>
                  </a:cubicBezTo>
                  <a:cubicBezTo>
                    <a:pt x="1542" y="1186"/>
                    <a:pt x="1593" y="870"/>
                    <a:pt x="1403" y="667"/>
                  </a:cubicBezTo>
                  <a:cubicBezTo>
                    <a:pt x="1244" y="499"/>
                    <a:pt x="1092" y="337"/>
                    <a:pt x="934" y="169"/>
                  </a:cubicBezTo>
                  <a:cubicBezTo>
                    <a:pt x="834" y="62"/>
                    <a:pt x="689" y="0"/>
                    <a:pt x="545" y="0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2601531" y="4640116"/>
              <a:ext cx="147499" cy="91639"/>
            </a:xfrm>
            <a:custGeom>
              <a:avLst/>
              <a:gdLst/>
              <a:ahLst/>
              <a:cxnLst/>
              <a:rect l="l" t="t" r="r" b="b"/>
              <a:pathLst>
                <a:path w="1682" h="1045" extrusionOk="0">
                  <a:moveTo>
                    <a:pt x="504" y="0"/>
                  </a:moveTo>
                  <a:cubicBezTo>
                    <a:pt x="261" y="0"/>
                    <a:pt x="18" y="202"/>
                    <a:pt x="10" y="452"/>
                  </a:cubicBezTo>
                  <a:cubicBezTo>
                    <a:pt x="1" y="722"/>
                    <a:pt x="186" y="964"/>
                    <a:pt x="460" y="987"/>
                  </a:cubicBezTo>
                  <a:cubicBezTo>
                    <a:pt x="687" y="1005"/>
                    <a:pt x="910" y="1024"/>
                    <a:pt x="1138" y="1043"/>
                  </a:cubicBezTo>
                  <a:cubicBezTo>
                    <a:pt x="1151" y="1044"/>
                    <a:pt x="1164" y="1045"/>
                    <a:pt x="1177" y="1045"/>
                  </a:cubicBezTo>
                  <a:cubicBezTo>
                    <a:pt x="1420" y="1045"/>
                    <a:pt x="1663" y="848"/>
                    <a:pt x="1672" y="592"/>
                  </a:cubicBezTo>
                  <a:cubicBezTo>
                    <a:pt x="1681" y="323"/>
                    <a:pt x="1495" y="81"/>
                    <a:pt x="1222" y="58"/>
                  </a:cubicBezTo>
                  <a:cubicBezTo>
                    <a:pt x="994" y="40"/>
                    <a:pt x="771" y="21"/>
                    <a:pt x="543" y="2"/>
                  </a:cubicBezTo>
                  <a:cubicBezTo>
                    <a:pt x="530" y="1"/>
                    <a:pt x="517" y="0"/>
                    <a:pt x="504" y="0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2836457" y="4490953"/>
              <a:ext cx="154076" cy="131539"/>
            </a:xfrm>
            <a:custGeom>
              <a:avLst/>
              <a:gdLst/>
              <a:ahLst/>
              <a:cxnLst/>
              <a:rect l="l" t="t" r="r" b="b"/>
              <a:pathLst>
                <a:path w="1757" h="1500" extrusionOk="0">
                  <a:moveTo>
                    <a:pt x="1202" y="0"/>
                  </a:moveTo>
                  <a:cubicBezTo>
                    <a:pt x="1090" y="0"/>
                    <a:pt x="976" y="38"/>
                    <a:pt x="878" y="115"/>
                  </a:cubicBezTo>
                  <a:cubicBezTo>
                    <a:pt x="665" y="292"/>
                    <a:pt x="447" y="464"/>
                    <a:pt x="233" y="636"/>
                  </a:cubicBezTo>
                  <a:cubicBezTo>
                    <a:pt x="29" y="798"/>
                    <a:pt x="1" y="1146"/>
                    <a:pt x="181" y="1332"/>
                  </a:cubicBezTo>
                  <a:cubicBezTo>
                    <a:pt x="286" y="1444"/>
                    <a:pt x="420" y="1500"/>
                    <a:pt x="556" y="1500"/>
                  </a:cubicBezTo>
                  <a:cubicBezTo>
                    <a:pt x="668" y="1500"/>
                    <a:pt x="781" y="1461"/>
                    <a:pt x="878" y="1383"/>
                  </a:cubicBezTo>
                  <a:cubicBezTo>
                    <a:pt x="1096" y="1212"/>
                    <a:pt x="1310" y="1034"/>
                    <a:pt x="1529" y="863"/>
                  </a:cubicBezTo>
                  <a:cubicBezTo>
                    <a:pt x="1728" y="700"/>
                    <a:pt x="1756" y="357"/>
                    <a:pt x="1580" y="166"/>
                  </a:cubicBezTo>
                  <a:cubicBezTo>
                    <a:pt x="1475" y="57"/>
                    <a:pt x="1339" y="0"/>
                    <a:pt x="1202" y="0"/>
                  </a:cubicBezTo>
                  <a:close/>
                </a:path>
              </a:pathLst>
            </a:custGeom>
            <a:solidFill>
              <a:srgbClr val="49A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2973343" y="4298996"/>
              <a:ext cx="151533" cy="113825"/>
            </a:xfrm>
            <a:custGeom>
              <a:avLst/>
              <a:gdLst/>
              <a:ahLst/>
              <a:cxnLst/>
              <a:rect l="l" t="t" r="r" b="b"/>
              <a:pathLst>
                <a:path w="1728" h="1298" extrusionOk="0">
                  <a:moveTo>
                    <a:pt x="571" y="1"/>
                  </a:moveTo>
                  <a:cubicBezTo>
                    <a:pt x="486" y="1"/>
                    <a:pt x="397" y="21"/>
                    <a:pt x="334" y="52"/>
                  </a:cubicBezTo>
                  <a:cubicBezTo>
                    <a:pt x="227" y="103"/>
                    <a:pt x="125" y="214"/>
                    <a:pt x="88" y="330"/>
                  </a:cubicBezTo>
                  <a:cubicBezTo>
                    <a:pt x="0" y="609"/>
                    <a:pt x="139" y="837"/>
                    <a:pt x="386" y="962"/>
                  </a:cubicBezTo>
                  <a:cubicBezTo>
                    <a:pt x="594" y="1065"/>
                    <a:pt x="804" y="1166"/>
                    <a:pt x="1012" y="1269"/>
                  </a:cubicBezTo>
                  <a:cubicBezTo>
                    <a:pt x="1054" y="1289"/>
                    <a:pt x="1106" y="1297"/>
                    <a:pt x="1159" y="1297"/>
                  </a:cubicBezTo>
                  <a:cubicBezTo>
                    <a:pt x="1243" y="1297"/>
                    <a:pt x="1331" y="1277"/>
                    <a:pt x="1393" y="1245"/>
                  </a:cubicBezTo>
                  <a:cubicBezTo>
                    <a:pt x="1500" y="1194"/>
                    <a:pt x="1607" y="1083"/>
                    <a:pt x="1644" y="971"/>
                  </a:cubicBezTo>
                  <a:cubicBezTo>
                    <a:pt x="1727" y="688"/>
                    <a:pt x="1593" y="461"/>
                    <a:pt x="1342" y="340"/>
                  </a:cubicBezTo>
                  <a:lnTo>
                    <a:pt x="720" y="29"/>
                  </a:lnTo>
                  <a:cubicBezTo>
                    <a:pt x="678" y="9"/>
                    <a:pt x="625" y="1"/>
                    <a:pt x="571" y="1"/>
                  </a:cubicBezTo>
                  <a:close/>
                </a:path>
              </a:pathLst>
            </a:custGeom>
            <a:solidFill>
              <a:srgbClr val="49A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3093392" y="4104672"/>
              <a:ext cx="151971" cy="128645"/>
            </a:xfrm>
            <a:custGeom>
              <a:avLst/>
              <a:gdLst/>
              <a:ahLst/>
              <a:cxnLst/>
              <a:rect l="l" t="t" r="r" b="b"/>
              <a:pathLst>
                <a:path w="1733" h="1467" extrusionOk="0">
                  <a:moveTo>
                    <a:pt x="593" y="0"/>
                  </a:moveTo>
                  <a:cubicBezTo>
                    <a:pt x="517" y="0"/>
                    <a:pt x="440" y="15"/>
                    <a:pt x="377" y="49"/>
                  </a:cubicBezTo>
                  <a:cubicBezTo>
                    <a:pt x="163" y="165"/>
                    <a:pt x="1" y="476"/>
                    <a:pt x="149" y="707"/>
                  </a:cubicBezTo>
                  <a:cubicBezTo>
                    <a:pt x="367" y="1042"/>
                    <a:pt x="646" y="1293"/>
                    <a:pt x="1018" y="1437"/>
                  </a:cubicBezTo>
                  <a:cubicBezTo>
                    <a:pt x="1069" y="1457"/>
                    <a:pt x="1123" y="1466"/>
                    <a:pt x="1178" y="1466"/>
                  </a:cubicBezTo>
                  <a:cubicBezTo>
                    <a:pt x="1382" y="1466"/>
                    <a:pt x="1591" y="1338"/>
                    <a:pt x="1649" y="1140"/>
                  </a:cubicBezTo>
                  <a:cubicBezTo>
                    <a:pt x="1733" y="880"/>
                    <a:pt x="1612" y="606"/>
                    <a:pt x="1353" y="504"/>
                  </a:cubicBezTo>
                  <a:cubicBezTo>
                    <a:pt x="1329" y="495"/>
                    <a:pt x="1306" y="485"/>
                    <a:pt x="1282" y="476"/>
                  </a:cubicBezTo>
                  <a:cubicBezTo>
                    <a:pt x="1236" y="448"/>
                    <a:pt x="1190" y="420"/>
                    <a:pt x="1143" y="383"/>
                  </a:cubicBezTo>
                  <a:cubicBezTo>
                    <a:pt x="1135" y="374"/>
                    <a:pt x="1110" y="349"/>
                    <a:pt x="1109" y="349"/>
                  </a:cubicBezTo>
                  <a:lnTo>
                    <a:pt x="1109" y="349"/>
                  </a:lnTo>
                  <a:cubicBezTo>
                    <a:pt x="1109" y="349"/>
                    <a:pt x="1110" y="350"/>
                    <a:pt x="1111" y="351"/>
                  </a:cubicBezTo>
                  <a:cubicBezTo>
                    <a:pt x="1102" y="345"/>
                    <a:pt x="1096" y="341"/>
                    <a:pt x="1096" y="336"/>
                  </a:cubicBezTo>
                  <a:cubicBezTo>
                    <a:pt x="1078" y="317"/>
                    <a:pt x="1064" y="304"/>
                    <a:pt x="1051" y="285"/>
                  </a:cubicBezTo>
                  <a:cubicBezTo>
                    <a:pt x="1041" y="270"/>
                    <a:pt x="1009" y="224"/>
                    <a:pt x="1007" y="224"/>
                  </a:cubicBezTo>
                  <a:lnTo>
                    <a:pt x="1007" y="224"/>
                  </a:lnTo>
                  <a:cubicBezTo>
                    <a:pt x="1007" y="224"/>
                    <a:pt x="1015" y="237"/>
                    <a:pt x="1041" y="276"/>
                  </a:cubicBezTo>
                  <a:cubicBezTo>
                    <a:pt x="967" y="165"/>
                    <a:pt x="892" y="77"/>
                    <a:pt x="762" y="25"/>
                  </a:cubicBezTo>
                  <a:cubicBezTo>
                    <a:pt x="711" y="9"/>
                    <a:pt x="652" y="0"/>
                    <a:pt x="593" y="0"/>
                  </a:cubicBezTo>
                  <a:close/>
                </a:path>
              </a:pathLst>
            </a:custGeom>
            <a:solidFill>
              <a:srgbClr val="49A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3163896" y="4407295"/>
              <a:ext cx="124260" cy="156356"/>
            </a:xfrm>
            <a:custGeom>
              <a:avLst/>
              <a:gdLst/>
              <a:ahLst/>
              <a:cxnLst/>
              <a:rect l="l" t="t" r="r" b="b"/>
              <a:pathLst>
                <a:path w="1417" h="1783" extrusionOk="0">
                  <a:moveTo>
                    <a:pt x="867" y="1"/>
                  </a:moveTo>
                  <a:cubicBezTo>
                    <a:pt x="662" y="1"/>
                    <a:pt x="473" y="119"/>
                    <a:pt x="395" y="327"/>
                  </a:cubicBezTo>
                  <a:cubicBezTo>
                    <a:pt x="292" y="591"/>
                    <a:pt x="195" y="861"/>
                    <a:pt x="93" y="1125"/>
                  </a:cubicBezTo>
                  <a:cubicBezTo>
                    <a:pt x="0" y="1371"/>
                    <a:pt x="140" y="1682"/>
                    <a:pt x="390" y="1757"/>
                  </a:cubicBezTo>
                  <a:cubicBezTo>
                    <a:pt x="445" y="1774"/>
                    <a:pt x="501" y="1783"/>
                    <a:pt x="556" y="1783"/>
                  </a:cubicBezTo>
                  <a:cubicBezTo>
                    <a:pt x="760" y="1783"/>
                    <a:pt x="949" y="1665"/>
                    <a:pt x="1027" y="1459"/>
                  </a:cubicBezTo>
                  <a:cubicBezTo>
                    <a:pt x="1124" y="1191"/>
                    <a:pt x="1226" y="925"/>
                    <a:pt x="1329" y="656"/>
                  </a:cubicBezTo>
                  <a:cubicBezTo>
                    <a:pt x="1417" y="415"/>
                    <a:pt x="1282" y="104"/>
                    <a:pt x="1027" y="25"/>
                  </a:cubicBezTo>
                  <a:cubicBezTo>
                    <a:pt x="973" y="9"/>
                    <a:pt x="920" y="1"/>
                    <a:pt x="867" y="1"/>
                  </a:cubicBezTo>
                  <a:close/>
                </a:path>
              </a:pathLst>
            </a:custGeom>
            <a:solidFill>
              <a:srgbClr val="49AD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2370640" y="4425359"/>
              <a:ext cx="158899" cy="98566"/>
            </a:xfrm>
            <a:custGeom>
              <a:avLst/>
              <a:gdLst/>
              <a:ahLst/>
              <a:cxnLst/>
              <a:rect l="l" t="t" r="r" b="b"/>
              <a:pathLst>
                <a:path w="1812" h="1124" extrusionOk="0">
                  <a:moveTo>
                    <a:pt x="1265" y="1"/>
                  </a:moveTo>
                  <a:cubicBezTo>
                    <a:pt x="1235" y="1"/>
                    <a:pt x="1205" y="4"/>
                    <a:pt x="1175" y="9"/>
                  </a:cubicBezTo>
                  <a:lnTo>
                    <a:pt x="456" y="143"/>
                  </a:lnTo>
                  <a:cubicBezTo>
                    <a:pt x="200" y="194"/>
                    <a:pt x="0" y="460"/>
                    <a:pt x="60" y="724"/>
                  </a:cubicBezTo>
                  <a:cubicBezTo>
                    <a:pt x="114" y="953"/>
                    <a:pt x="307" y="1124"/>
                    <a:pt x="539" y="1124"/>
                  </a:cubicBezTo>
                  <a:cubicBezTo>
                    <a:pt x="571" y="1124"/>
                    <a:pt x="603" y="1121"/>
                    <a:pt x="636" y="1114"/>
                  </a:cubicBezTo>
                  <a:lnTo>
                    <a:pt x="1356" y="979"/>
                  </a:lnTo>
                  <a:cubicBezTo>
                    <a:pt x="1612" y="933"/>
                    <a:pt x="1811" y="664"/>
                    <a:pt x="1751" y="404"/>
                  </a:cubicBezTo>
                  <a:cubicBezTo>
                    <a:pt x="1698" y="173"/>
                    <a:pt x="1498" y="1"/>
                    <a:pt x="1265" y="1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2084328" y="3263185"/>
              <a:ext cx="287631" cy="214584"/>
            </a:xfrm>
            <a:custGeom>
              <a:avLst/>
              <a:gdLst/>
              <a:ahLst/>
              <a:cxnLst/>
              <a:rect l="l" t="t" r="r" b="b"/>
              <a:pathLst>
                <a:path w="3280" h="2447" extrusionOk="0">
                  <a:moveTo>
                    <a:pt x="2620" y="0"/>
                  </a:moveTo>
                  <a:lnTo>
                    <a:pt x="1" y="1444"/>
                  </a:lnTo>
                  <a:lnTo>
                    <a:pt x="247" y="2369"/>
                  </a:lnTo>
                  <a:cubicBezTo>
                    <a:pt x="247" y="2369"/>
                    <a:pt x="548" y="2446"/>
                    <a:pt x="963" y="2446"/>
                  </a:cubicBezTo>
                  <a:cubicBezTo>
                    <a:pt x="1750" y="2446"/>
                    <a:pt x="2945" y="2168"/>
                    <a:pt x="3280" y="558"/>
                  </a:cubicBezTo>
                  <a:lnTo>
                    <a:pt x="2620" y="0"/>
                  </a:lnTo>
                  <a:close/>
                </a:path>
              </a:pathLst>
            </a:custGeom>
            <a:solidFill>
              <a:srgbClr val="EBC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867260" y="2021387"/>
              <a:ext cx="1793399" cy="1480863"/>
            </a:xfrm>
            <a:custGeom>
              <a:avLst/>
              <a:gdLst/>
              <a:ahLst/>
              <a:cxnLst/>
              <a:rect l="l" t="t" r="r" b="b"/>
              <a:pathLst>
                <a:path w="20451" h="16887" extrusionOk="0">
                  <a:moveTo>
                    <a:pt x="10560" y="1"/>
                  </a:moveTo>
                  <a:cubicBezTo>
                    <a:pt x="9416" y="1"/>
                    <a:pt x="8289" y="243"/>
                    <a:pt x="7253" y="778"/>
                  </a:cubicBezTo>
                  <a:cubicBezTo>
                    <a:pt x="4370" y="2264"/>
                    <a:pt x="2921" y="5630"/>
                    <a:pt x="2954" y="8979"/>
                  </a:cubicBezTo>
                  <a:cubicBezTo>
                    <a:pt x="2405" y="9020"/>
                    <a:pt x="1876" y="9220"/>
                    <a:pt x="1421" y="9582"/>
                  </a:cubicBezTo>
                  <a:cubicBezTo>
                    <a:pt x="172" y="10581"/>
                    <a:pt x="0" y="12447"/>
                    <a:pt x="1040" y="13752"/>
                  </a:cubicBezTo>
                  <a:cubicBezTo>
                    <a:pt x="1651" y="14520"/>
                    <a:pt x="2542" y="14923"/>
                    <a:pt x="3428" y="14923"/>
                  </a:cubicBezTo>
                  <a:cubicBezTo>
                    <a:pt x="3851" y="14923"/>
                    <a:pt x="4272" y="14831"/>
                    <a:pt x="4662" y="14644"/>
                  </a:cubicBezTo>
                  <a:cubicBezTo>
                    <a:pt x="5814" y="16237"/>
                    <a:pt x="7333" y="16886"/>
                    <a:pt x="9052" y="16886"/>
                  </a:cubicBezTo>
                  <a:cubicBezTo>
                    <a:pt x="10785" y="16886"/>
                    <a:pt x="12722" y="16227"/>
                    <a:pt x="14692" y="15210"/>
                  </a:cubicBezTo>
                  <a:cubicBezTo>
                    <a:pt x="17349" y="13836"/>
                    <a:pt x="19443" y="12141"/>
                    <a:pt x="20125" y="10028"/>
                  </a:cubicBezTo>
                  <a:cubicBezTo>
                    <a:pt x="20158" y="9935"/>
                    <a:pt x="20186" y="9837"/>
                    <a:pt x="20209" y="9745"/>
                  </a:cubicBezTo>
                  <a:cubicBezTo>
                    <a:pt x="20451" y="8816"/>
                    <a:pt x="20423" y="7803"/>
                    <a:pt x="20052" y="6708"/>
                  </a:cubicBezTo>
                  <a:cubicBezTo>
                    <a:pt x="20056" y="6703"/>
                    <a:pt x="20065" y="6703"/>
                    <a:pt x="20070" y="6699"/>
                  </a:cubicBezTo>
                  <a:cubicBezTo>
                    <a:pt x="19137" y="3958"/>
                    <a:pt x="16402" y="2008"/>
                    <a:pt x="16402" y="2008"/>
                  </a:cubicBezTo>
                  <a:cubicBezTo>
                    <a:pt x="14671" y="762"/>
                    <a:pt x="12588" y="1"/>
                    <a:pt x="10560" y="1"/>
                  </a:cubicBezTo>
                  <a:close/>
                </a:path>
              </a:pathLst>
            </a:custGeom>
            <a:solidFill>
              <a:srgbClr val="EBC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1176810" y="3126036"/>
              <a:ext cx="442146" cy="385233"/>
            </a:xfrm>
            <a:custGeom>
              <a:avLst/>
              <a:gdLst/>
              <a:ahLst/>
              <a:cxnLst/>
              <a:rect l="l" t="t" r="r" b="b"/>
              <a:pathLst>
                <a:path w="5042" h="4393" extrusionOk="0">
                  <a:moveTo>
                    <a:pt x="112" y="1"/>
                  </a:moveTo>
                  <a:cubicBezTo>
                    <a:pt x="56" y="1"/>
                    <a:pt x="1" y="43"/>
                    <a:pt x="22" y="110"/>
                  </a:cubicBezTo>
                  <a:cubicBezTo>
                    <a:pt x="529" y="1875"/>
                    <a:pt x="1824" y="3328"/>
                    <a:pt x="3528" y="4021"/>
                  </a:cubicBezTo>
                  <a:cubicBezTo>
                    <a:pt x="3974" y="4201"/>
                    <a:pt x="4439" y="4323"/>
                    <a:pt x="4912" y="4392"/>
                  </a:cubicBezTo>
                  <a:cubicBezTo>
                    <a:pt x="4918" y="4393"/>
                    <a:pt x="4924" y="4393"/>
                    <a:pt x="4929" y="4393"/>
                  </a:cubicBezTo>
                  <a:cubicBezTo>
                    <a:pt x="5038" y="4393"/>
                    <a:pt x="5041" y="4219"/>
                    <a:pt x="4921" y="4201"/>
                  </a:cubicBezTo>
                  <a:cubicBezTo>
                    <a:pt x="3236" y="3950"/>
                    <a:pt x="1717" y="2947"/>
                    <a:pt x="830" y="1490"/>
                  </a:cubicBezTo>
                  <a:cubicBezTo>
                    <a:pt x="561" y="1048"/>
                    <a:pt x="352" y="570"/>
                    <a:pt x="208" y="73"/>
                  </a:cubicBezTo>
                  <a:cubicBezTo>
                    <a:pt x="195" y="23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919699" y="3000374"/>
              <a:ext cx="241593" cy="273074"/>
            </a:xfrm>
            <a:custGeom>
              <a:avLst/>
              <a:gdLst/>
              <a:ahLst/>
              <a:cxnLst/>
              <a:rect l="l" t="t" r="r" b="b"/>
              <a:pathLst>
                <a:path w="2755" h="3114" extrusionOk="0">
                  <a:moveTo>
                    <a:pt x="651" y="1"/>
                  </a:moveTo>
                  <a:cubicBezTo>
                    <a:pt x="637" y="1"/>
                    <a:pt x="623" y="1"/>
                    <a:pt x="609" y="2"/>
                  </a:cubicBezTo>
                  <a:cubicBezTo>
                    <a:pt x="396" y="16"/>
                    <a:pt x="182" y="118"/>
                    <a:pt x="90" y="323"/>
                  </a:cubicBezTo>
                  <a:cubicBezTo>
                    <a:pt x="1" y="503"/>
                    <a:pt x="20" y="726"/>
                    <a:pt x="159" y="874"/>
                  </a:cubicBezTo>
                  <a:cubicBezTo>
                    <a:pt x="180" y="896"/>
                    <a:pt x="204" y="905"/>
                    <a:pt x="228" y="905"/>
                  </a:cubicBezTo>
                  <a:cubicBezTo>
                    <a:pt x="301" y="905"/>
                    <a:pt x="366" y="815"/>
                    <a:pt x="303" y="745"/>
                  </a:cubicBezTo>
                  <a:cubicBezTo>
                    <a:pt x="196" y="638"/>
                    <a:pt x="206" y="466"/>
                    <a:pt x="294" y="350"/>
                  </a:cubicBezTo>
                  <a:cubicBezTo>
                    <a:pt x="375" y="237"/>
                    <a:pt x="520" y="192"/>
                    <a:pt x="656" y="192"/>
                  </a:cubicBezTo>
                  <a:cubicBezTo>
                    <a:pt x="681" y="192"/>
                    <a:pt x="706" y="194"/>
                    <a:pt x="731" y="197"/>
                  </a:cubicBezTo>
                  <a:cubicBezTo>
                    <a:pt x="1078" y="239"/>
                    <a:pt x="1357" y="545"/>
                    <a:pt x="1580" y="791"/>
                  </a:cubicBezTo>
                  <a:cubicBezTo>
                    <a:pt x="1840" y="1069"/>
                    <a:pt x="2058" y="1381"/>
                    <a:pt x="2221" y="1725"/>
                  </a:cubicBezTo>
                  <a:cubicBezTo>
                    <a:pt x="2356" y="2008"/>
                    <a:pt x="2564" y="2468"/>
                    <a:pt x="2369" y="2769"/>
                  </a:cubicBezTo>
                  <a:cubicBezTo>
                    <a:pt x="2306" y="2868"/>
                    <a:pt x="2213" y="2912"/>
                    <a:pt x="2114" y="2912"/>
                  </a:cubicBezTo>
                  <a:cubicBezTo>
                    <a:pt x="2045" y="2912"/>
                    <a:pt x="1974" y="2891"/>
                    <a:pt x="1910" y="2852"/>
                  </a:cubicBezTo>
                  <a:cubicBezTo>
                    <a:pt x="1719" y="2741"/>
                    <a:pt x="1627" y="2528"/>
                    <a:pt x="1539" y="2338"/>
                  </a:cubicBezTo>
                  <a:cubicBezTo>
                    <a:pt x="1522" y="2301"/>
                    <a:pt x="1492" y="2286"/>
                    <a:pt x="1462" y="2286"/>
                  </a:cubicBezTo>
                  <a:cubicBezTo>
                    <a:pt x="1399" y="2286"/>
                    <a:pt x="1332" y="2350"/>
                    <a:pt x="1366" y="2426"/>
                  </a:cubicBezTo>
                  <a:cubicBezTo>
                    <a:pt x="1505" y="2718"/>
                    <a:pt x="1748" y="3113"/>
                    <a:pt x="2102" y="3113"/>
                  </a:cubicBezTo>
                  <a:cubicBezTo>
                    <a:pt x="2163" y="3113"/>
                    <a:pt x="2228" y="3101"/>
                    <a:pt x="2295" y="3075"/>
                  </a:cubicBezTo>
                  <a:cubicBezTo>
                    <a:pt x="2755" y="2895"/>
                    <a:pt x="2648" y="2310"/>
                    <a:pt x="2523" y="1952"/>
                  </a:cubicBezTo>
                  <a:cubicBezTo>
                    <a:pt x="2351" y="1469"/>
                    <a:pt x="2068" y="1037"/>
                    <a:pt x="1724" y="661"/>
                  </a:cubicBezTo>
                  <a:cubicBezTo>
                    <a:pt x="1445" y="360"/>
                    <a:pt x="1091" y="1"/>
                    <a:pt x="6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1421031" y="2937938"/>
              <a:ext cx="303504" cy="265796"/>
            </a:xfrm>
            <a:custGeom>
              <a:avLst/>
              <a:gdLst/>
              <a:ahLst/>
              <a:cxnLst/>
              <a:rect l="l" t="t" r="r" b="b"/>
              <a:pathLst>
                <a:path w="3461" h="3031" extrusionOk="0">
                  <a:moveTo>
                    <a:pt x="1731" y="1"/>
                  </a:moveTo>
                  <a:cubicBezTo>
                    <a:pt x="1496" y="1"/>
                    <a:pt x="1259" y="55"/>
                    <a:pt x="1036" y="171"/>
                  </a:cubicBezTo>
                  <a:cubicBezTo>
                    <a:pt x="293" y="551"/>
                    <a:pt x="1" y="1466"/>
                    <a:pt x="385" y="2209"/>
                  </a:cubicBezTo>
                  <a:cubicBezTo>
                    <a:pt x="653" y="2731"/>
                    <a:pt x="1185" y="3030"/>
                    <a:pt x="1735" y="3030"/>
                  </a:cubicBezTo>
                  <a:cubicBezTo>
                    <a:pt x="1968" y="3030"/>
                    <a:pt x="2204" y="2977"/>
                    <a:pt x="2425" y="2863"/>
                  </a:cubicBezTo>
                  <a:cubicBezTo>
                    <a:pt x="3167" y="2478"/>
                    <a:pt x="3460" y="1564"/>
                    <a:pt x="3079" y="821"/>
                  </a:cubicBezTo>
                  <a:cubicBezTo>
                    <a:pt x="2809" y="300"/>
                    <a:pt x="2279" y="1"/>
                    <a:pt x="1731" y="1"/>
                  </a:cubicBezTo>
                  <a:close/>
                </a:path>
              </a:pathLst>
            </a:custGeom>
            <a:solidFill>
              <a:srgbClr val="FF8B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2264008" y="2503076"/>
              <a:ext cx="303416" cy="266059"/>
            </a:xfrm>
            <a:custGeom>
              <a:avLst/>
              <a:gdLst/>
              <a:ahLst/>
              <a:cxnLst/>
              <a:rect l="l" t="t" r="r" b="b"/>
              <a:pathLst>
                <a:path w="3460" h="3034" extrusionOk="0">
                  <a:moveTo>
                    <a:pt x="1729" y="0"/>
                  </a:moveTo>
                  <a:cubicBezTo>
                    <a:pt x="1495" y="0"/>
                    <a:pt x="1258" y="55"/>
                    <a:pt x="1036" y="170"/>
                  </a:cubicBezTo>
                  <a:cubicBezTo>
                    <a:pt x="292" y="555"/>
                    <a:pt x="0" y="1470"/>
                    <a:pt x="380" y="2213"/>
                  </a:cubicBezTo>
                  <a:cubicBezTo>
                    <a:pt x="650" y="2734"/>
                    <a:pt x="1180" y="3033"/>
                    <a:pt x="1729" y="3033"/>
                  </a:cubicBezTo>
                  <a:cubicBezTo>
                    <a:pt x="1964" y="3033"/>
                    <a:pt x="2202" y="2979"/>
                    <a:pt x="2424" y="2863"/>
                  </a:cubicBezTo>
                  <a:cubicBezTo>
                    <a:pt x="3166" y="2483"/>
                    <a:pt x="3460" y="1568"/>
                    <a:pt x="3078" y="825"/>
                  </a:cubicBezTo>
                  <a:cubicBezTo>
                    <a:pt x="2808" y="301"/>
                    <a:pt x="2278" y="0"/>
                    <a:pt x="1729" y="0"/>
                  </a:cubicBezTo>
                  <a:close/>
                </a:path>
              </a:pathLst>
            </a:custGeom>
            <a:solidFill>
              <a:srgbClr val="FF8B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1576946" y="2741772"/>
              <a:ext cx="174070" cy="172667"/>
            </a:xfrm>
            <a:custGeom>
              <a:avLst/>
              <a:gdLst/>
              <a:ahLst/>
              <a:cxnLst/>
              <a:rect l="l" t="t" r="r" b="b"/>
              <a:pathLst>
                <a:path w="1985" h="1969" extrusionOk="0">
                  <a:moveTo>
                    <a:pt x="843" y="0"/>
                  </a:moveTo>
                  <a:cubicBezTo>
                    <a:pt x="733" y="0"/>
                    <a:pt x="625" y="25"/>
                    <a:pt x="525" y="76"/>
                  </a:cubicBezTo>
                  <a:cubicBezTo>
                    <a:pt x="122" y="285"/>
                    <a:pt x="1" y="861"/>
                    <a:pt x="261" y="1362"/>
                  </a:cubicBezTo>
                  <a:cubicBezTo>
                    <a:pt x="454" y="1740"/>
                    <a:pt x="806" y="1968"/>
                    <a:pt x="1142" y="1968"/>
                  </a:cubicBezTo>
                  <a:cubicBezTo>
                    <a:pt x="1251" y="1968"/>
                    <a:pt x="1359" y="1944"/>
                    <a:pt x="1459" y="1892"/>
                  </a:cubicBezTo>
                  <a:cubicBezTo>
                    <a:pt x="1867" y="1683"/>
                    <a:pt x="1984" y="1107"/>
                    <a:pt x="1728" y="606"/>
                  </a:cubicBezTo>
                  <a:cubicBezTo>
                    <a:pt x="1532" y="228"/>
                    <a:pt x="1179" y="0"/>
                    <a:pt x="8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2066439" y="2489309"/>
              <a:ext cx="173982" cy="172579"/>
            </a:xfrm>
            <a:custGeom>
              <a:avLst/>
              <a:gdLst/>
              <a:ahLst/>
              <a:cxnLst/>
              <a:rect l="l" t="t" r="r" b="b"/>
              <a:pathLst>
                <a:path w="1984" h="1968" extrusionOk="0">
                  <a:moveTo>
                    <a:pt x="843" y="1"/>
                  </a:moveTo>
                  <a:cubicBezTo>
                    <a:pt x="733" y="1"/>
                    <a:pt x="625" y="25"/>
                    <a:pt x="526" y="77"/>
                  </a:cubicBezTo>
                  <a:cubicBezTo>
                    <a:pt x="117" y="285"/>
                    <a:pt x="1" y="861"/>
                    <a:pt x="256" y="1363"/>
                  </a:cubicBezTo>
                  <a:cubicBezTo>
                    <a:pt x="452" y="1741"/>
                    <a:pt x="806" y="1968"/>
                    <a:pt x="1142" y="1968"/>
                  </a:cubicBezTo>
                  <a:cubicBezTo>
                    <a:pt x="1251" y="1968"/>
                    <a:pt x="1359" y="1944"/>
                    <a:pt x="1459" y="1892"/>
                  </a:cubicBezTo>
                  <a:cubicBezTo>
                    <a:pt x="1868" y="1683"/>
                    <a:pt x="1984" y="1108"/>
                    <a:pt x="1728" y="606"/>
                  </a:cubicBezTo>
                  <a:cubicBezTo>
                    <a:pt x="1532" y="228"/>
                    <a:pt x="1178" y="1"/>
                    <a:pt x="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1927624" y="2686439"/>
              <a:ext cx="298944" cy="193450"/>
            </a:xfrm>
            <a:custGeom>
              <a:avLst/>
              <a:gdLst/>
              <a:ahLst/>
              <a:cxnLst/>
              <a:rect l="l" t="t" r="r" b="b"/>
              <a:pathLst>
                <a:path w="3409" h="2206" extrusionOk="0">
                  <a:moveTo>
                    <a:pt x="823" y="0"/>
                  </a:moveTo>
                  <a:cubicBezTo>
                    <a:pt x="512" y="0"/>
                    <a:pt x="182" y="167"/>
                    <a:pt x="97" y="485"/>
                  </a:cubicBezTo>
                  <a:cubicBezTo>
                    <a:pt x="0" y="828"/>
                    <a:pt x="167" y="1222"/>
                    <a:pt x="367" y="1501"/>
                  </a:cubicBezTo>
                  <a:cubicBezTo>
                    <a:pt x="478" y="1659"/>
                    <a:pt x="613" y="1790"/>
                    <a:pt x="766" y="1891"/>
                  </a:cubicBezTo>
                  <a:cubicBezTo>
                    <a:pt x="780" y="1905"/>
                    <a:pt x="794" y="1919"/>
                    <a:pt x="808" y="1929"/>
                  </a:cubicBezTo>
                  <a:cubicBezTo>
                    <a:pt x="1047" y="2118"/>
                    <a:pt x="1351" y="2206"/>
                    <a:pt x="1655" y="2206"/>
                  </a:cubicBezTo>
                  <a:cubicBezTo>
                    <a:pt x="1723" y="2206"/>
                    <a:pt x="1791" y="2202"/>
                    <a:pt x="1858" y="2193"/>
                  </a:cubicBezTo>
                  <a:cubicBezTo>
                    <a:pt x="2266" y="2142"/>
                    <a:pt x="2660" y="1924"/>
                    <a:pt x="2958" y="1646"/>
                  </a:cubicBezTo>
                  <a:cubicBezTo>
                    <a:pt x="3209" y="1408"/>
                    <a:pt x="3408" y="1005"/>
                    <a:pt x="3144" y="703"/>
                  </a:cubicBezTo>
                  <a:cubicBezTo>
                    <a:pt x="2861" y="382"/>
                    <a:pt x="2396" y="540"/>
                    <a:pt x="2039" y="429"/>
                  </a:cubicBezTo>
                  <a:cubicBezTo>
                    <a:pt x="1640" y="303"/>
                    <a:pt x="1301" y="20"/>
                    <a:pt x="873" y="2"/>
                  </a:cubicBezTo>
                  <a:cubicBezTo>
                    <a:pt x="856" y="1"/>
                    <a:pt x="840" y="0"/>
                    <a:pt x="823" y="0"/>
                  </a:cubicBezTo>
                  <a:close/>
                </a:path>
              </a:pathLst>
            </a:custGeom>
            <a:solidFill>
              <a:srgbClr val="F27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1782144" y="2946882"/>
              <a:ext cx="344632" cy="212742"/>
            </a:xfrm>
            <a:custGeom>
              <a:avLst/>
              <a:gdLst/>
              <a:ahLst/>
              <a:cxnLst/>
              <a:rect l="l" t="t" r="r" b="b"/>
              <a:pathLst>
                <a:path w="3930" h="2426" extrusionOk="0">
                  <a:moveTo>
                    <a:pt x="2791" y="1"/>
                  </a:moveTo>
                  <a:cubicBezTo>
                    <a:pt x="2610" y="1"/>
                    <a:pt x="2427" y="48"/>
                    <a:pt x="2272" y="133"/>
                  </a:cubicBezTo>
                  <a:cubicBezTo>
                    <a:pt x="2096" y="230"/>
                    <a:pt x="1957" y="365"/>
                    <a:pt x="1840" y="524"/>
                  </a:cubicBezTo>
                  <a:cubicBezTo>
                    <a:pt x="1630" y="374"/>
                    <a:pt x="1384" y="270"/>
                    <a:pt x="1128" y="270"/>
                  </a:cubicBezTo>
                  <a:cubicBezTo>
                    <a:pt x="1090" y="270"/>
                    <a:pt x="1052" y="273"/>
                    <a:pt x="1014" y="277"/>
                  </a:cubicBezTo>
                  <a:cubicBezTo>
                    <a:pt x="707" y="310"/>
                    <a:pt x="410" y="505"/>
                    <a:pt x="290" y="798"/>
                  </a:cubicBezTo>
                  <a:cubicBezTo>
                    <a:pt x="1" y="1456"/>
                    <a:pt x="744" y="2116"/>
                    <a:pt x="1301" y="2320"/>
                  </a:cubicBezTo>
                  <a:cubicBezTo>
                    <a:pt x="1500" y="2391"/>
                    <a:pt x="1704" y="2426"/>
                    <a:pt x="1907" y="2426"/>
                  </a:cubicBezTo>
                  <a:cubicBezTo>
                    <a:pt x="2378" y="2426"/>
                    <a:pt x="2839" y="2239"/>
                    <a:pt x="3187" y="1898"/>
                  </a:cubicBezTo>
                  <a:cubicBezTo>
                    <a:pt x="3651" y="1447"/>
                    <a:pt x="3929" y="505"/>
                    <a:pt x="3233" y="110"/>
                  </a:cubicBezTo>
                  <a:cubicBezTo>
                    <a:pt x="3098" y="35"/>
                    <a:pt x="2945" y="1"/>
                    <a:pt x="2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975909" y="1988152"/>
              <a:ext cx="1329681" cy="820977"/>
            </a:xfrm>
            <a:custGeom>
              <a:avLst/>
              <a:gdLst/>
              <a:ahLst/>
              <a:cxnLst/>
              <a:rect l="l" t="t" r="r" b="b"/>
              <a:pathLst>
                <a:path w="15163" h="9362" extrusionOk="0">
                  <a:moveTo>
                    <a:pt x="9660" y="1"/>
                  </a:moveTo>
                  <a:cubicBezTo>
                    <a:pt x="8631" y="1"/>
                    <a:pt x="7454" y="184"/>
                    <a:pt x="6126" y="651"/>
                  </a:cubicBezTo>
                  <a:cubicBezTo>
                    <a:pt x="1" y="2811"/>
                    <a:pt x="1715" y="9358"/>
                    <a:pt x="1715" y="9358"/>
                  </a:cubicBezTo>
                  <a:cubicBezTo>
                    <a:pt x="1809" y="9360"/>
                    <a:pt x="1902" y="9362"/>
                    <a:pt x="1994" y="9362"/>
                  </a:cubicBezTo>
                  <a:cubicBezTo>
                    <a:pt x="9401" y="9362"/>
                    <a:pt x="10185" y="1705"/>
                    <a:pt x="10185" y="1705"/>
                  </a:cubicBezTo>
                  <a:cubicBezTo>
                    <a:pt x="10373" y="1655"/>
                    <a:pt x="10612" y="1633"/>
                    <a:pt x="10882" y="1633"/>
                  </a:cubicBezTo>
                  <a:cubicBezTo>
                    <a:pt x="12476" y="1633"/>
                    <a:pt x="15163" y="2387"/>
                    <a:pt x="15163" y="2387"/>
                  </a:cubicBezTo>
                  <a:cubicBezTo>
                    <a:pt x="15163" y="2387"/>
                    <a:pt x="13377" y="1"/>
                    <a:pt x="9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831745" y="1971754"/>
              <a:ext cx="1229010" cy="829834"/>
            </a:xfrm>
            <a:custGeom>
              <a:avLst/>
              <a:gdLst/>
              <a:ahLst/>
              <a:cxnLst/>
              <a:rect l="l" t="t" r="r" b="b"/>
              <a:pathLst>
                <a:path w="14015" h="9463" extrusionOk="0">
                  <a:moveTo>
                    <a:pt x="4543" y="512"/>
                  </a:moveTo>
                  <a:cubicBezTo>
                    <a:pt x="4607" y="512"/>
                    <a:pt x="4677" y="523"/>
                    <a:pt x="4752" y="546"/>
                  </a:cubicBezTo>
                  <a:cubicBezTo>
                    <a:pt x="5146" y="666"/>
                    <a:pt x="5346" y="1047"/>
                    <a:pt x="5401" y="1432"/>
                  </a:cubicBezTo>
                  <a:cubicBezTo>
                    <a:pt x="5467" y="1883"/>
                    <a:pt x="5328" y="2342"/>
                    <a:pt x="5193" y="2769"/>
                  </a:cubicBezTo>
                  <a:cubicBezTo>
                    <a:pt x="4923" y="3596"/>
                    <a:pt x="4585" y="4400"/>
                    <a:pt x="4180" y="5165"/>
                  </a:cubicBezTo>
                  <a:cubicBezTo>
                    <a:pt x="4092" y="4910"/>
                    <a:pt x="3967" y="4659"/>
                    <a:pt x="3879" y="4404"/>
                  </a:cubicBezTo>
                  <a:cubicBezTo>
                    <a:pt x="3614" y="3628"/>
                    <a:pt x="3545" y="2792"/>
                    <a:pt x="3665" y="1985"/>
                  </a:cubicBezTo>
                  <a:cubicBezTo>
                    <a:pt x="3737" y="1493"/>
                    <a:pt x="3918" y="512"/>
                    <a:pt x="4543" y="512"/>
                  </a:cubicBezTo>
                  <a:close/>
                  <a:moveTo>
                    <a:pt x="3781" y="5774"/>
                  </a:moveTo>
                  <a:lnTo>
                    <a:pt x="3781" y="5812"/>
                  </a:lnTo>
                  <a:cubicBezTo>
                    <a:pt x="3744" y="6174"/>
                    <a:pt x="3489" y="6498"/>
                    <a:pt x="3307" y="6796"/>
                  </a:cubicBezTo>
                  <a:cubicBezTo>
                    <a:pt x="2913" y="7428"/>
                    <a:pt x="2490" y="8063"/>
                    <a:pt x="1895" y="8523"/>
                  </a:cubicBezTo>
                  <a:cubicBezTo>
                    <a:pt x="1636" y="8723"/>
                    <a:pt x="1325" y="8918"/>
                    <a:pt x="995" y="8950"/>
                  </a:cubicBezTo>
                  <a:cubicBezTo>
                    <a:pt x="967" y="8953"/>
                    <a:pt x="940" y="8955"/>
                    <a:pt x="914" y="8955"/>
                  </a:cubicBezTo>
                  <a:cubicBezTo>
                    <a:pt x="639" y="8955"/>
                    <a:pt x="488" y="8773"/>
                    <a:pt x="521" y="8472"/>
                  </a:cubicBezTo>
                  <a:cubicBezTo>
                    <a:pt x="568" y="8091"/>
                    <a:pt x="800" y="7715"/>
                    <a:pt x="1018" y="7409"/>
                  </a:cubicBezTo>
                  <a:cubicBezTo>
                    <a:pt x="1241" y="7093"/>
                    <a:pt x="1515" y="6815"/>
                    <a:pt x="1817" y="6577"/>
                  </a:cubicBezTo>
                  <a:cubicBezTo>
                    <a:pt x="2388" y="6136"/>
                    <a:pt x="3065" y="5857"/>
                    <a:pt x="3781" y="5774"/>
                  </a:cubicBezTo>
                  <a:close/>
                  <a:moveTo>
                    <a:pt x="4542" y="1"/>
                  </a:moveTo>
                  <a:cubicBezTo>
                    <a:pt x="4370" y="1"/>
                    <a:pt x="4195" y="44"/>
                    <a:pt x="4027" y="141"/>
                  </a:cubicBezTo>
                  <a:cubicBezTo>
                    <a:pt x="3368" y="522"/>
                    <a:pt x="3205" y="1470"/>
                    <a:pt x="3136" y="2162"/>
                  </a:cubicBezTo>
                  <a:cubicBezTo>
                    <a:pt x="3048" y="2992"/>
                    <a:pt x="3149" y="3838"/>
                    <a:pt x="3428" y="4627"/>
                  </a:cubicBezTo>
                  <a:cubicBezTo>
                    <a:pt x="3498" y="4836"/>
                    <a:pt x="3614" y="5054"/>
                    <a:pt x="3693" y="5277"/>
                  </a:cubicBezTo>
                  <a:cubicBezTo>
                    <a:pt x="2319" y="5435"/>
                    <a:pt x="1037" y="6290"/>
                    <a:pt x="363" y="7501"/>
                  </a:cubicBezTo>
                  <a:cubicBezTo>
                    <a:pt x="182" y="7827"/>
                    <a:pt x="1" y="8202"/>
                    <a:pt x="11" y="8583"/>
                  </a:cubicBezTo>
                  <a:cubicBezTo>
                    <a:pt x="20" y="8964"/>
                    <a:pt x="229" y="9312"/>
                    <a:pt x="609" y="9419"/>
                  </a:cubicBezTo>
                  <a:cubicBezTo>
                    <a:pt x="715" y="9449"/>
                    <a:pt x="822" y="9463"/>
                    <a:pt x="929" y="9463"/>
                  </a:cubicBezTo>
                  <a:cubicBezTo>
                    <a:pt x="1528" y="9463"/>
                    <a:pt x="2121" y="9030"/>
                    <a:pt x="2527" y="8643"/>
                  </a:cubicBezTo>
                  <a:cubicBezTo>
                    <a:pt x="3084" y="8110"/>
                    <a:pt x="3498" y="7450"/>
                    <a:pt x="3897" y="6796"/>
                  </a:cubicBezTo>
                  <a:cubicBezTo>
                    <a:pt x="3967" y="6680"/>
                    <a:pt x="4036" y="6564"/>
                    <a:pt x="4096" y="6438"/>
                  </a:cubicBezTo>
                  <a:cubicBezTo>
                    <a:pt x="4152" y="6425"/>
                    <a:pt x="4203" y="6391"/>
                    <a:pt x="4241" y="6331"/>
                  </a:cubicBezTo>
                  <a:cubicBezTo>
                    <a:pt x="5750" y="3768"/>
                    <a:pt x="8220" y="1845"/>
                    <a:pt x="11090" y="1056"/>
                  </a:cubicBezTo>
                  <a:cubicBezTo>
                    <a:pt x="11949" y="819"/>
                    <a:pt x="12840" y="675"/>
                    <a:pt x="13732" y="643"/>
                  </a:cubicBezTo>
                  <a:cubicBezTo>
                    <a:pt x="13867" y="638"/>
                    <a:pt x="13993" y="559"/>
                    <a:pt x="14006" y="411"/>
                  </a:cubicBezTo>
                  <a:cubicBezTo>
                    <a:pt x="14015" y="293"/>
                    <a:pt x="13919" y="141"/>
                    <a:pt x="13786" y="141"/>
                  </a:cubicBezTo>
                  <a:cubicBezTo>
                    <a:pt x="13782" y="141"/>
                    <a:pt x="13778" y="141"/>
                    <a:pt x="13774" y="141"/>
                  </a:cubicBezTo>
                  <a:cubicBezTo>
                    <a:pt x="10570" y="257"/>
                    <a:pt x="7487" y="1650"/>
                    <a:pt x="5322" y="4023"/>
                  </a:cubicBezTo>
                  <a:cubicBezTo>
                    <a:pt x="5286" y="4061"/>
                    <a:pt x="5253" y="4102"/>
                    <a:pt x="5221" y="4144"/>
                  </a:cubicBezTo>
                  <a:cubicBezTo>
                    <a:pt x="5328" y="3889"/>
                    <a:pt x="5429" y="3633"/>
                    <a:pt x="5523" y="3369"/>
                  </a:cubicBezTo>
                  <a:cubicBezTo>
                    <a:pt x="5791" y="2612"/>
                    <a:pt x="6080" y="1772"/>
                    <a:pt x="5806" y="973"/>
                  </a:cubicBezTo>
                  <a:cubicBezTo>
                    <a:pt x="5622" y="445"/>
                    <a:pt x="5095" y="1"/>
                    <a:pt x="45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1524068" y="2630667"/>
              <a:ext cx="105143" cy="83659"/>
            </a:xfrm>
            <a:custGeom>
              <a:avLst/>
              <a:gdLst/>
              <a:ahLst/>
              <a:cxnLst/>
              <a:rect l="l" t="t" r="r" b="b"/>
              <a:pathLst>
                <a:path w="1199" h="954" extrusionOk="0">
                  <a:moveTo>
                    <a:pt x="932" y="1"/>
                  </a:moveTo>
                  <a:cubicBezTo>
                    <a:pt x="896" y="1"/>
                    <a:pt x="861" y="8"/>
                    <a:pt x="832" y="25"/>
                  </a:cubicBezTo>
                  <a:cubicBezTo>
                    <a:pt x="604" y="173"/>
                    <a:pt x="376" y="321"/>
                    <a:pt x="144" y="475"/>
                  </a:cubicBezTo>
                  <a:cubicBezTo>
                    <a:pt x="89" y="512"/>
                    <a:pt x="42" y="549"/>
                    <a:pt x="18" y="615"/>
                  </a:cubicBezTo>
                  <a:cubicBezTo>
                    <a:pt x="1" y="675"/>
                    <a:pt x="1" y="754"/>
                    <a:pt x="28" y="810"/>
                  </a:cubicBezTo>
                  <a:cubicBezTo>
                    <a:pt x="61" y="865"/>
                    <a:pt x="108" y="917"/>
                    <a:pt x="172" y="939"/>
                  </a:cubicBezTo>
                  <a:cubicBezTo>
                    <a:pt x="200" y="948"/>
                    <a:pt x="231" y="953"/>
                    <a:pt x="263" y="953"/>
                  </a:cubicBezTo>
                  <a:cubicBezTo>
                    <a:pt x="300" y="953"/>
                    <a:pt x="337" y="945"/>
                    <a:pt x="367" y="925"/>
                  </a:cubicBezTo>
                  <a:cubicBezTo>
                    <a:pt x="595" y="777"/>
                    <a:pt x="822" y="628"/>
                    <a:pt x="1055" y="480"/>
                  </a:cubicBezTo>
                  <a:cubicBezTo>
                    <a:pt x="1111" y="443"/>
                    <a:pt x="1156" y="405"/>
                    <a:pt x="1180" y="336"/>
                  </a:cubicBezTo>
                  <a:cubicBezTo>
                    <a:pt x="1199" y="280"/>
                    <a:pt x="1199" y="197"/>
                    <a:pt x="1171" y="141"/>
                  </a:cubicBezTo>
                  <a:cubicBezTo>
                    <a:pt x="1138" y="85"/>
                    <a:pt x="1092" y="34"/>
                    <a:pt x="1027" y="15"/>
                  </a:cubicBezTo>
                  <a:cubicBezTo>
                    <a:pt x="998" y="6"/>
                    <a:pt x="965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1996812" y="2375661"/>
              <a:ext cx="103565" cy="63752"/>
            </a:xfrm>
            <a:custGeom>
              <a:avLst/>
              <a:gdLst/>
              <a:ahLst/>
              <a:cxnLst/>
              <a:rect l="l" t="t" r="r" b="b"/>
              <a:pathLst>
                <a:path w="1181" h="727" extrusionOk="0">
                  <a:moveTo>
                    <a:pt x="916" y="1"/>
                  </a:moveTo>
                  <a:cubicBezTo>
                    <a:pt x="899" y="1"/>
                    <a:pt x="883" y="3"/>
                    <a:pt x="868" y="8"/>
                  </a:cubicBezTo>
                  <a:cubicBezTo>
                    <a:pt x="651" y="77"/>
                    <a:pt x="433" y="151"/>
                    <a:pt x="214" y="220"/>
                  </a:cubicBezTo>
                  <a:cubicBezTo>
                    <a:pt x="150" y="244"/>
                    <a:pt x="94" y="267"/>
                    <a:pt x="52" y="327"/>
                  </a:cubicBezTo>
                  <a:cubicBezTo>
                    <a:pt x="19" y="379"/>
                    <a:pt x="0" y="458"/>
                    <a:pt x="15" y="518"/>
                  </a:cubicBezTo>
                  <a:cubicBezTo>
                    <a:pt x="28" y="578"/>
                    <a:pt x="60" y="643"/>
                    <a:pt x="116" y="681"/>
                  </a:cubicBezTo>
                  <a:cubicBezTo>
                    <a:pt x="157" y="705"/>
                    <a:pt x="209" y="726"/>
                    <a:pt x="258" y="726"/>
                  </a:cubicBezTo>
                  <a:cubicBezTo>
                    <a:pt x="275" y="726"/>
                    <a:pt x="291" y="723"/>
                    <a:pt x="307" y="717"/>
                  </a:cubicBezTo>
                  <a:cubicBezTo>
                    <a:pt x="525" y="648"/>
                    <a:pt x="744" y="574"/>
                    <a:pt x="962" y="503"/>
                  </a:cubicBezTo>
                  <a:cubicBezTo>
                    <a:pt x="1031" y="481"/>
                    <a:pt x="1082" y="458"/>
                    <a:pt x="1125" y="398"/>
                  </a:cubicBezTo>
                  <a:cubicBezTo>
                    <a:pt x="1162" y="346"/>
                    <a:pt x="1181" y="272"/>
                    <a:pt x="1166" y="207"/>
                  </a:cubicBezTo>
                  <a:cubicBezTo>
                    <a:pt x="1147" y="147"/>
                    <a:pt x="1115" y="81"/>
                    <a:pt x="1059" y="49"/>
                  </a:cubicBezTo>
                  <a:cubicBezTo>
                    <a:pt x="1020" y="21"/>
                    <a:pt x="966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2616614" y="3232143"/>
              <a:ext cx="456176" cy="457404"/>
            </a:xfrm>
            <a:custGeom>
              <a:avLst/>
              <a:gdLst/>
              <a:ahLst/>
              <a:cxnLst/>
              <a:rect l="l" t="t" r="r" b="b"/>
              <a:pathLst>
                <a:path w="5202" h="5216" extrusionOk="0">
                  <a:moveTo>
                    <a:pt x="3644" y="0"/>
                  </a:moveTo>
                  <a:cubicBezTo>
                    <a:pt x="3591" y="0"/>
                    <a:pt x="3537" y="9"/>
                    <a:pt x="3487" y="24"/>
                  </a:cubicBezTo>
                  <a:cubicBezTo>
                    <a:pt x="3288" y="85"/>
                    <a:pt x="3097" y="196"/>
                    <a:pt x="2921" y="299"/>
                  </a:cubicBezTo>
                  <a:cubicBezTo>
                    <a:pt x="2735" y="404"/>
                    <a:pt x="2559" y="516"/>
                    <a:pt x="2392" y="637"/>
                  </a:cubicBezTo>
                  <a:cubicBezTo>
                    <a:pt x="2043" y="878"/>
                    <a:pt x="1723" y="1157"/>
                    <a:pt x="1435" y="1463"/>
                  </a:cubicBezTo>
                  <a:cubicBezTo>
                    <a:pt x="1147" y="1765"/>
                    <a:pt x="892" y="2095"/>
                    <a:pt x="669" y="2444"/>
                  </a:cubicBezTo>
                  <a:cubicBezTo>
                    <a:pt x="437" y="2815"/>
                    <a:pt x="219" y="3218"/>
                    <a:pt x="97" y="3642"/>
                  </a:cubicBezTo>
                  <a:cubicBezTo>
                    <a:pt x="33" y="3883"/>
                    <a:pt x="0" y="4143"/>
                    <a:pt x="33" y="4389"/>
                  </a:cubicBezTo>
                  <a:cubicBezTo>
                    <a:pt x="237" y="4334"/>
                    <a:pt x="448" y="4307"/>
                    <a:pt x="661" y="4307"/>
                  </a:cubicBezTo>
                  <a:cubicBezTo>
                    <a:pt x="1082" y="4307"/>
                    <a:pt x="1504" y="4414"/>
                    <a:pt x="1871" y="4630"/>
                  </a:cubicBezTo>
                  <a:cubicBezTo>
                    <a:pt x="2137" y="4789"/>
                    <a:pt x="2368" y="4988"/>
                    <a:pt x="2564" y="5216"/>
                  </a:cubicBezTo>
                  <a:cubicBezTo>
                    <a:pt x="2893" y="4974"/>
                    <a:pt x="3168" y="4639"/>
                    <a:pt x="3372" y="4287"/>
                  </a:cubicBezTo>
                  <a:cubicBezTo>
                    <a:pt x="3603" y="4343"/>
                    <a:pt x="3841" y="4375"/>
                    <a:pt x="4077" y="4394"/>
                  </a:cubicBezTo>
                  <a:cubicBezTo>
                    <a:pt x="4179" y="4401"/>
                    <a:pt x="4295" y="4412"/>
                    <a:pt x="4411" y="4412"/>
                  </a:cubicBezTo>
                  <a:cubicBezTo>
                    <a:pt x="4596" y="4412"/>
                    <a:pt x="4782" y="4384"/>
                    <a:pt x="4913" y="4264"/>
                  </a:cubicBezTo>
                  <a:cubicBezTo>
                    <a:pt x="5127" y="4060"/>
                    <a:pt x="5001" y="3758"/>
                    <a:pt x="4797" y="3604"/>
                  </a:cubicBezTo>
                  <a:cubicBezTo>
                    <a:pt x="4583" y="3447"/>
                    <a:pt x="4310" y="3344"/>
                    <a:pt x="4054" y="3261"/>
                  </a:cubicBezTo>
                  <a:cubicBezTo>
                    <a:pt x="4198" y="3252"/>
                    <a:pt x="4347" y="3233"/>
                    <a:pt x="4490" y="3214"/>
                  </a:cubicBezTo>
                  <a:cubicBezTo>
                    <a:pt x="4634" y="3196"/>
                    <a:pt x="4792" y="3186"/>
                    <a:pt x="4913" y="3107"/>
                  </a:cubicBezTo>
                  <a:cubicBezTo>
                    <a:pt x="5159" y="2945"/>
                    <a:pt x="5103" y="2639"/>
                    <a:pt x="4862" y="2509"/>
                  </a:cubicBezTo>
                  <a:cubicBezTo>
                    <a:pt x="4741" y="2438"/>
                    <a:pt x="4597" y="2406"/>
                    <a:pt x="4467" y="2374"/>
                  </a:cubicBezTo>
                  <a:cubicBezTo>
                    <a:pt x="4314" y="2337"/>
                    <a:pt x="4156" y="2309"/>
                    <a:pt x="3998" y="2290"/>
                  </a:cubicBezTo>
                  <a:cubicBezTo>
                    <a:pt x="3924" y="2281"/>
                    <a:pt x="3845" y="2271"/>
                    <a:pt x="3766" y="2267"/>
                  </a:cubicBezTo>
                  <a:cubicBezTo>
                    <a:pt x="3864" y="2243"/>
                    <a:pt x="3957" y="2221"/>
                    <a:pt x="4049" y="2193"/>
                  </a:cubicBezTo>
                  <a:cubicBezTo>
                    <a:pt x="4240" y="2137"/>
                    <a:pt x="4426" y="2082"/>
                    <a:pt x="4611" y="2016"/>
                  </a:cubicBezTo>
                  <a:cubicBezTo>
                    <a:pt x="4756" y="1965"/>
                    <a:pt x="4936" y="1928"/>
                    <a:pt x="5062" y="1831"/>
                  </a:cubicBezTo>
                  <a:cubicBezTo>
                    <a:pt x="5168" y="1747"/>
                    <a:pt x="5201" y="1613"/>
                    <a:pt x="5131" y="1491"/>
                  </a:cubicBezTo>
                  <a:cubicBezTo>
                    <a:pt x="5052" y="1352"/>
                    <a:pt x="4889" y="1315"/>
                    <a:pt x="4741" y="1292"/>
                  </a:cubicBezTo>
                  <a:cubicBezTo>
                    <a:pt x="4548" y="1261"/>
                    <a:pt x="4352" y="1245"/>
                    <a:pt x="4157" y="1245"/>
                  </a:cubicBezTo>
                  <a:cubicBezTo>
                    <a:pt x="4001" y="1245"/>
                    <a:pt x="3846" y="1255"/>
                    <a:pt x="3691" y="1274"/>
                  </a:cubicBezTo>
                  <a:cubicBezTo>
                    <a:pt x="3441" y="1306"/>
                    <a:pt x="3204" y="1366"/>
                    <a:pt x="2967" y="1445"/>
                  </a:cubicBezTo>
                  <a:cubicBezTo>
                    <a:pt x="3065" y="1357"/>
                    <a:pt x="3168" y="1268"/>
                    <a:pt x="3265" y="1180"/>
                  </a:cubicBezTo>
                  <a:cubicBezTo>
                    <a:pt x="3451" y="1013"/>
                    <a:pt x="3655" y="850"/>
                    <a:pt x="3831" y="670"/>
                  </a:cubicBezTo>
                  <a:cubicBezTo>
                    <a:pt x="3961" y="535"/>
                    <a:pt x="4054" y="335"/>
                    <a:pt x="3948" y="154"/>
                  </a:cubicBezTo>
                  <a:cubicBezTo>
                    <a:pt x="3883" y="45"/>
                    <a:pt x="3765" y="0"/>
                    <a:pt x="3644" y="0"/>
                  </a:cubicBezTo>
                  <a:close/>
                </a:path>
              </a:pathLst>
            </a:custGeom>
            <a:solidFill>
              <a:srgbClr val="EBC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1880358" y="3482063"/>
              <a:ext cx="1009955" cy="898848"/>
            </a:xfrm>
            <a:custGeom>
              <a:avLst/>
              <a:gdLst/>
              <a:ahLst/>
              <a:cxnLst/>
              <a:rect l="l" t="t" r="r" b="b"/>
              <a:pathLst>
                <a:path w="11517" h="10250" extrusionOk="0">
                  <a:moveTo>
                    <a:pt x="2538" y="1"/>
                  </a:moveTo>
                  <a:cubicBezTo>
                    <a:pt x="2254" y="1"/>
                    <a:pt x="1972" y="77"/>
                    <a:pt x="1718" y="225"/>
                  </a:cubicBezTo>
                  <a:cubicBezTo>
                    <a:pt x="971" y="666"/>
                    <a:pt x="572" y="1562"/>
                    <a:pt x="335" y="2361"/>
                  </a:cubicBezTo>
                  <a:cubicBezTo>
                    <a:pt x="57" y="3299"/>
                    <a:pt x="1" y="4344"/>
                    <a:pt x="385" y="5263"/>
                  </a:cubicBezTo>
                  <a:cubicBezTo>
                    <a:pt x="413" y="5323"/>
                    <a:pt x="441" y="5389"/>
                    <a:pt x="469" y="5449"/>
                  </a:cubicBezTo>
                  <a:cubicBezTo>
                    <a:pt x="492" y="5518"/>
                    <a:pt x="511" y="5589"/>
                    <a:pt x="539" y="5653"/>
                  </a:cubicBezTo>
                  <a:cubicBezTo>
                    <a:pt x="1193" y="7511"/>
                    <a:pt x="2777" y="8825"/>
                    <a:pt x="4542" y="9586"/>
                  </a:cubicBezTo>
                  <a:cubicBezTo>
                    <a:pt x="5306" y="9918"/>
                    <a:pt x="6169" y="10250"/>
                    <a:pt x="7020" y="10250"/>
                  </a:cubicBezTo>
                  <a:cubicBezTo>
                    <a:pt x="7146" y="10250"/>
                    <a:pt x="7272" y="10243"/>
                    <a:pt x="7398" y="10227"/>
                  </a:cubicBezTo>
                  <a:cubicBezTo>
                    <a:pt x="8382" y="10102"/>
                    <a:pt x="9005" y="9363"/>
                    <a:pt x="9524" y="8583"/>
                  </a:cubicBezTo>
                  <a:cubicBezTo>
                    <a:pt x="10583" y="7000"/>
                    <a:pt x="11517" y="4808"/>
                    <a:pt x="10411" y="2993"/>
                  </a:cubicBezTo>
                  <a:cubicBezTo>
                    <a:pt x="9975" y="2278"/>
                    <a:pt x="9241" y="1729"/>
                    <a:pt x="8396" y="1632"/>
                  </a:cubicBezTo>
                  <a:cubicBezTo>
                    <a:pt x="8320" y="1624"/>
                    <a:pt x="8243" y="1619"/>
                    <a:pt x="8167" y="1619"/>
                  </a:cubicBezTo>
                  <a:cubicBezTo>
                    <a:pt x="7458" y="1619"/>
                    <a:pt x="6746" y="1979"/>
                    <a:pt x="6343" y="2565"/>
                  </a:cubicBezTo>
                  <a:cubicBezTo>
                    <a:pt x="6274" y="2668"/>
                    <a:pt x="6214" y="2779"/>
                    <a:pt x="6167" y="2895"/>
                  </a:cubicBezTo>
                  <a:cubicBezTo>
                    <a:pt x="5814" y="2528"/>
                    <a:pt x="5462" y="2162"/>
                    <a:pt x="5113" y="1795"/>
                  </a:cubicBezTo>
                  <a:cubicBezTo>
                    <a:pt x="4755" y="1418"/>
                    <a:pt x="4408" y="1028"/>
                    <a:pt x="4017" y="689"/>
                  </a:cubicBezTo>
                  <a:cubicBezTo>
                    <a:pt x="3692" y="402"/>
                    <a:pt x="3321" y="141"/>
                    <a:pt x="2889" y="40"/>
                  </a:cubicBezTo>
                  <a:cubicBezTo>
                    <a:pt x="2772" y="14"/>
                    <a:pt x="2655" y="1"/>
                    <a:pt x="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2553038" y="3545990"/>
              <a:ext cx="336476" cy="282721"/>
            </a:xfrm>
            <a:custGeom>
              <a:avLst/>
              <a:gdLst/>
              <a:ahLst/>
              <a:cxnLst/>
              <a:rect l="l" t="t" r="r" b="b"/>
              <a:pathLst>
                <a:path w="3837" h="3224" extrusionOk="0">
                  <a:moveTo>
                    <a:pt x="1154" y="0"/>
                  </a:moveTo>
                  <a:cubicBezTo>
                    <a:pt x="919" y="0"/>
                    <a:pt x="693" y="68"/>
                    <a:pt x="498" y="216"/>
                  </a:cubicBezTo>
                  <a:cubicBezTo>
                    <a:pt x="275" y="383"/>
                    <a:pt x="149" y="615"/>
                    <a:pt x="61" y="852"/>
                  </a:cubicBezTo>
                  <a:cubicBezTo>
                    <a:pt x="57" y="856"/>
                    <a:pt x="57" y="861"/>
                    <a:pt x="57" y="865"/>
                  </a:cubicBezTo>
                  <a:cubicBezTo>
                    <a:pt x="14" y="982"/>
                    <a:pt x="1" y="1358"/>
                    <a:pt x="84" y="1362"/>
                  </a:cubicBezTo>
                  <a:cubicBezTo>
                    <a:pt x="224" y="1864"/>
                    <a:pt x="655" y="2282"/>
                    <a:pt x="1101" y="2616"/>
                  </a:cubicBezTo>
                  <a:cubicBezTo>
                    <a:pt x="1394" y="2830"/>
                    <a:pt x="1705" y="3085"/>
                    <a:pt x="2082" y="3188"/>
                  </a:cubicBezTo>
                  <a:cubicBezTo>
                    <a:pt x="2170" y="3212"/>
                    <a:pt x="2257" y="3223"/>
                    <a:pt x="2343" y="3223"/>
                  </a:cubicBezTo>
                  <a:cubicBezTo>
                    <a:pt x="2585" y="3223"/>
                    <a:pt x="2814" y="3133"/>
                    <a:pt x="3010" y="2988"/>
                  </a:cubicBezTo>
                  <a:cubicBezTo>
                    <a:pt x="3270" y="2793"/>
                    <a:pt x="3539" y="2515"/>
                    <a:pt x="3683" y="2241"/>
                  </a:cubicBezTo>
                  <a:cubicBezTo>
                    <a:pt x="3837" y="1947"/>
                    <a:pt x="3781" y="1651"/>
                    <a:pt x="3558" y="1400"/>
                  </a:cubicBezTo>
                  <a:cubicBezTo>
                    <a:pt x="3316" y="1122"/>
                    <a:pt x="2978" y="889"/>
                    <a:pt x="2661" y="676"/>
                  </a:cubicBezTo>
                  <a:cubicBezTo>
                    <a:pt x="2337" y="453"/>
                    <a:pt x="1992" y="216"/>
                    <a:pt x="1608" y="81"/>
                  </a:cubicBezTo>
                  <a:cubicBezTo>
                    <a:pt x="1457" y="28"/>
                    <a:pt x="1304" y="0"/>
                    <a:pt x="1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2259623" y="3600183"/>
              <a:ext cx="352962" cy="167405"/>
            </a:xfrm>
            <a:custGeom>
              <a:avLst/>
              <a:gdLst/>
              <a:ahLst/>
              <a:cxnLst/>
              <a:rect l="l" t="t" r="r" b="b"/>
              <a:pathLst>
                <a:path w="4025" h="1909" extrusionOk="0">
                  <a:moveTo>
                    <a:pt x="194" y="0"/>
                  </a:moveTo>
                  <a:cubicBezTo>
                    <a:pt x="79" y="0"/>
                    <a:pt x="1" y="170"/>
                    <a:pt x="124" y="234"/>
                  </a:cubicBezTo>
                  <a:cubicBezTo>
                    <a:pt x="807" y="587"/>
                    <a:pt x="1341" y="1153"/>
                    <a:pt x="1666" y="1845"/>
                  </a:cubicBezTo>
                  <a:cubicBezTo>
                    <a:pt x="1685" y="1887"/>
                    <a:pt x="1730" y="1908"/>
                    <a:pt x="1775" y="1908"/>
                  </a:cubicBezTo>
                  <a:cubicBezTo>
                    <a:pt x="1820" y="1908"/>
                    <a:pt x="1865" y="1887"/>
                    <a:pt x="1884" y="1845"/>
                  </a:cubicBezTo>
                  <a:cubicBezTo>
                    <a:pt x="2246" y="1074"/>
                    <a:pt x="3008" y="522"/>
                    <a:pt x="3862" y="438"/>
                  </a:cubicBezTo>
                  <a:cubicBezTo>
                    <a:pt x="4016" y="425"/>
                    <a:pt x="4024" y="187"/>
                    <a:pt x="3874" y="187"/>
                  </a:cubicBezTo>
                  <a:cubicBezTo>
                    <a:pt x="3870" y="187"/>
                    <a:pt x="3866" y="187"/>
                    <a:pt x="3862" y="187"/>
                  </a:cubicBezTo>
                  <a:cubicBezTo>
                    <a:pt x="2998" y="271"/>
                    <a:pt x="2213" y="768"/>
                    <a:pt x="1778" y="1511"/>
                  </a:cubicBezTo>
                  <a:cubicBezTo>
                    <a:pt x="1429" y="875"/>
                    <a:pt x="899" y="350"/>
                    <a:pt x="254" y="16"/>
                  </a:cubicBezTo>
                  <a:cubicBezTo>
                    <a:pt x="234" y="5"/>
                    <a:pt x="213" y="0"/>
                    <a:pt x="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2343894" y="3808889"/>
              <a:ext cx="69452" cy="150568"/>
            </a:xfrm>
            <a:custGeom>
              <a:avLst/>
              <a:gdLst/>
              <a:ahLst/>
              <a:cxnLst/>
              <a:rect l="l" t="t" r="r" b="b"/>
              <a:pathLst>
                <a:path w="792" h="1717" extrusionOk="0">
                  <a:moveTo>
                    <a:pt x="637" y="0"/>
                  </a:moveTo>
                  <a:cubicBezTo>
                    <a:pt x="586" y="0"/>
                    <a:pt x="535" y="27"/>
                    <a:pt x="515" y="87"/>
                  </a:cubicBezTo>
                  <a:cubicBezTo>
                    <a:pt x="356" y="580"/>
                    <a:pt x="194" y="1071"/>
                    <a:pt x="31" y="1560"/>
                  </a:cubicBezTo>
                  <a:cubicBezTo>
                    <a:pt x="1" y="1655"/>
                    <a:pt x="78" y="1716"/>
                    <a:pt x="155" y="1716"/>
                  </a:cubicBezTo>
                  <a:cubicBezTo>
                    <a:pt x="206" y="1716"/>
                    <a:pt x="257" y="1690"/>
                    <a:pt x="277" y="1629"/>
                  </a:cubicBezTo>
                  <a:cubicBezTo>
                    <a:pt x="436" y="1137"/>
                    <a:pt x="598" y="645"/>
                    <a:pt x="761" y="152"/>
                  </a:cubicBezTo>
                  <a:cubicBezTo>
                    <a:pt x="791" y="60"/>
                    <a:pt x="714" y="0"/>
                    <a:pt x="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2423167" y="3820990"/>
              <a:ext cx="37883" cy="130750"/>
            </a:xfrm>
            <a:custGeom>
              <a:avLst/>
              <a:gdLst/>
              <a:ahLst/>
              <a:cxnLst/>
              <a:rect l="l" t="t" r="r" b="b"/>
              <a:pathLst>
                <a:path w="432" h="1491" extrusionOk="0">
                  <a:moveTo>
                    <a:pt x="297" y="1"/>
                  </a:moveTo>
                  <a:cubicBezTo>
                    <a:pt x="219" y="1"/>
                    <a:pt x="177" y="56"/>
                    <a:pt x="172" y="125"/>
                  </a:cubicBezTo>
                  <a:lnTo>
                    <a:pt x="10" y="1366"/>
                  </a:lnTo>
                  <a:cubicBezTo>
                    <a:pt x="1" y="1435"/>
                    <a:pt x="74" y="1491"/>
                    <a:pt x="136" y="1491"/>
                  </a:cubicBezTo>
                  <a:cubicBezTo>
                    <a:pt x="214" y="1491"/>
                    <a:pt x="256" y="1435"/>
                    <a:pt x="265" y="1366"/>
                  </a:cubicBezTo>
                  <a:lnTo>
                    <a:pt x="423" y="125"/>
                  </a:lnTo>
                  <a:cubicBezTo>
                    <a:pt x="432" y="56"/>
                    <a:pt x="358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1932622" y="3783809"/>
              <a:ext cx="925945" cy="610954"/>
            </a:xfrm>
            <a:custGeom>
              <a:avLst/>
              <a:gdLst/>
              <a:ahLst/>
              <a:cxnLst/>
              <a:rect l="l" t="t" r="r" b="b"/>
              <a:pathLst>
                <a:path w="10559" h="6967" extrusionOk="0">
                  <a:moveTo>
                    <a:pt x="10200" y="1"/>
                  </a:moveTo>
                  <a:cubicBezTo>
                    <a:pt x="10125" y="1"/>
                    <a:pt x="10044" y="64"/>
                    <a:pt x="10066" y="159"/>
                  </a:cubicBezTo>
                  <a:cubicBezTo>
                    <a:pt x="10488" y="2124"/>
                    <a:pt x="9815" y="4278"/>
                    <a:pt x="8343" y="5654"/>
                  </a:cubicBezTo>
                  <a:cubicBezTo>
                    <a:pt x="7931" y="6044"/>
                    <a:pt x="7451" y="6373"/>
                    <a:pt x="6909" y="6545"/>
                  </a:cubicBezTo>
                  <a:cubicBezTo>
                    <a:pt x="6544" y="6663"/>
                    <a:pt x="6166" y="6715"/>
                    <a:pt x="5785" y="6715"/>
                  </a:cubicBezTo>
                  <a:cubicBezTo>
                    <a:pt x="5598" y="6715"/>
                    <a:pt x="5410" y="6702"/>
                    <a:pt x="5222" y="6679"/>
                  </a:cubicBezTo>
                  <a:cubicBezTo>
                    <a:pt x="4187" y="6554"/>
                    <a:pt x="3199" y="6104"/>
                    <a:pt x="2367" y="5487"/>
                  </a:cubicBezTo>
                  <a:cubicBezTo>
                    <a:pt x="1457" y="4812"/>
                    <a:pt x="732" y="3907"/>
                    <a:pt x="263" y="2876"/>
                  </a:cubicBezTo>
                  <a:cubicBezTo>
                    <a:pt x="243" y="2830"/>
                    <a:pt x="207" y="2811"/>
                    <a:pt x="170" y="2811"/>
                  </a:cubicBezTo>
                  <a:cubicBezTo>
                    <a:pt x="89" y="2811"/>
                    <a:pt x="1" y="2903"/>
                    <a:pt x="46" y="3001"/>
                  </a:cubicBezTo>
                  <a:cubicBezTo>
                    <a:pt x="918" y="4929"/>
                    <a:pt x="2743" y="6471"/>
                    <a:pt x="4838" y="6874"/>
                  </a:cubicBezTo>
                  <a:cubicBezTo>
                    <a:pt x="5149" y="6933"/>
                    <a:pt x="5464" y="6966"/>
                    <a:pt x="5780" y="6966"/>
                  </a:cubicBezTo>
                  <a:cubicBezTo>
                    <a:pt x="6058" y="6966"/>
                    <a:pt x="6337" y="6941"/>
                    <a:pt x="6611" y="6884"/>
                  </a:cubicBezTo>
                  <a:cubicBezTo>
                    <a:pt x="7192" y="6768"/>
                    <a:pt x="7712" y="6494"/>
                    <a:pt x="8176" y="6127"/>
                  </a:cubicBezTo>
                  <a:cubicBezTo>
                    <a:pt x="9012" y="5472"/>
                    <a:pt x="9644" y="4572"/>
                    <a:pt x="10025" y="3582"/>
                  </a:cubicBezTo>
                  <a:cubicBezTo>
                    <a:pt x="10452" y="2472"/>
                    <a:pt x="10559" y="1252"/>
                    <a:pt x="10308" y="90"/>
                  </a:cubicBezTo>
                  <a:cubicBezTo>
                    <a:pt x="10295" y="28"/>
                    <a:pt x="10249" y="1"/>
                    <a:pt x="10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2641782" y="3567474"/>
              <a:ext cx="51826" cy="71031"/>
            </a:xfrm>
            <a:custGeom>
              <a:avLst/>
              <a:gdLst/>
              <a:ahLst/>
              <a:cxnLst/>
              <a:rect l="l" t="t" r="r" b="b"/>
              <a:pathLst>
                <a:path w="591" h="810" extrusionOk="0">
                  <a:moveTo>
                    <a:pt x="444" y="0"/>
                  </a:moveTo>
                  <a:cubicBezTo>
                    <a:pt x="402" y="0"/>
                    <a:pt x="361" y="20"/>
                    <a:pt x="340" y="59"/>
                  </a:cubicBezTo>
                  <a:cubicBezTo>
                    <a:pt x="238" y="245"/>
                    <a:pt x="136" y="435"/>
                    <a:pt x="33" y="620"/>
                  </a:cubicBezTo>
                  <a:cubicBezTo>
                    <a:pt x="1" y="676"/>
                    <a:pt x="15" y="760"/>
                    <a:pt x="80" y="793"/>
                  </a:cubicBezTo>
                  <a:cubicBezTo>
                    <a:pt x="99" y="804"/>
                    <a:pt x="121" y="810"/>
                    <a:pt x="142" y="810"/>
                  </a:cubicBezTo>
                  <a:cubicBezTo>
                    <a:pt x="185" y="810"/>
                    <a:pt x="227" y="789"/>
                    <a:pt x="252" y="746"/>
                  </a:cubicBezTo>
                  <a:cubicBezTo>
                    <a:pt x="354" y="560"/>
                    <a:pt x="457" y="375"/>
                    <a:pt x="558" y="189"/>
                  </a:cubicBezTo>
                  <a:cubicBezTo>
                    <a:pt x="590" y="129"/>
                    <a:pt x="573" y="50"/>
                    <a:pt x="512" y="17"/>
                  </a:cubicBezTo>
                  <a:cubicBezTo>
                    <a:pt x="491" y="6"/>
                    <a:pt x="467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2682909" y="3589836"/>
              <a:ext cx="67786" cy="110054"/>
            </a:xfrm>
            <a:custGeom>
              <a:avLst/>
              <a:gdLst/>
              <a:ahLst/>
              <a:cxnLst/>
              <a:rect l="l" t="t" r="r" b="b"/>
              <a:pathLst>
                <a:path w="773" h="1255" extrusionOk="0">
                  <a:moveTo>
                    <a:pt x="633" y="1"/>
                  </a:moveTo>
                  <a:cubicBezTo>
                    <a:pt x="590" y="1"/>
                    <a:pt x="547" y="21"/>
                    <a:pt x="526" y="64"/>
                  </a:cubicBezTo>
                  <a:cubicBezTo>
                    <a:pt x="359" y="399"/>
                    <a:pt x="196" y="733"/>
                    <a:pt x="29" y="1067"/>
                  </a:cubicBezTo>
                  <a:cubicBezTo>
                    <a:pt x="1" y="1128"/>
                    <a:pt x="15" y="1201"/>
                    <a:pt x="76" y="1239"/>
                  </a:cubicBezTo>
                  <a:cubicBezTo>
                    <a:pt x="94" y="1250"/>
                    <a:pt x="115" y="1255"/>
                    <a:pt x="137" y="1255"/>
                  </a:cubicBezTo>
                  <a:cubicBezTo>
                    <a:pt x="182" y="1255"/>
                    <a:pt x="228" y="1233"/>
                    <a:pt x="247" y="1192"/>
                  </a:cubicBezTo>
                  <a:cubicBezTo>
                    <a:pt x="414" y="858"/>
                    <a:pt x="577" y="524"/>
                    <a:pt x="744" y="189"/>
                  </a:cubicBezTo>
                  <a:cubicBezTo>
                    <a:pt x="772" y="129"/>
                    <a:pt x="758" y="54"/>
                    <a:pt x="698" y="18"/>
                  </a:cubicBezTo>
                  <a:cubicBezTo>
                    <a:pt x="678" y="6"/>
                    <a:pt x="656" y="1"/>
                    <a:pt x="6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2760341" y="3622369"/>
              <a:ext cx="45249" cy="58842"/>
            </a:xfrm>
            <a:custGeom>
              <a:avLst/>
              <a:gdLst/>
              <a:ahLst/>
              <a:cxnLst/>
              <a:rect l="l" t="t" r="r" b="b"/>
              <a:pathLst>
                <a:path w="516" h="671" extrusionOk="0">
                  <a:moveTo>
                    <a:pt x="370" y="1"/>
                  </a:moveTo>
                  <a:cubicBezTo>
                    <a:pt x="327" y="1"/>
                    <a:pt x="286" y="21"/>
                    <a:pt x="265" y="60"/>
                  </a:cubicBezTo>
                  <a:cubicBezTo>
                    <a:pt x="186" y="204"/>
                    <a:pt x="108" y="343"/>
                    <a:pt x="33" y="482"/>
                  </a:cubicBezTo>
                  <a:cubicBezTo>
                    <a:pt x="1" y="538"/>
                    <a:pt x="14" y="622"/>
                    <a:pt x="74" y="654"/>
                  </a:cubicBezTo>
                  <a:cubicBezTo>
                    <a:pt x="95" y="665"/>
                    <a:pt x="118" y="671"/>
                    <a:pt x="141" y="671"/>
                  </a:cubicBezTo>
                  <a:cubicBezTo>
                    <a:pt x="185" y="671"/>
                    <a:pt x="227" y="650"/>
                    <a:pt x="251" y="607"/>
                  </a:cubicBezTo>
                  <a:cubicBezTo>
                    <a:pt x="325" y="468"/>
                    <a:pt x="404" y="329"/>
                    <a:pt x="483" y="189"/>
                  </a:cubicBezTo>
                  <a:cubicBezTo>
                    <a:pt x="516" y="129"/>
                    <a:pt x="498" y="50"/>
                    <a:pt x="436" y="18"/>
                  </a:cubicBezTo>
                  <a:cubicBezTo>
                    <a:pt x="416" y="7"/>
                    <a:pt x="392" y="1"/>
                    <a:pt x="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2783929" y="3666829"/>
              <a:ext cx="61648" cy="91814"/>
            </a:xfrm>
            <a:custGeom>
              <a:avLst/>
              <a:gdLst/>
              <a:ahLst/>
              <a:cxnLst/>
              <a:rect l="l" t="t" r="r" b="b"/>
              <a:pathLst>
                <a:path w="703" h="1047" extrusionOk="0">
                  <a:moveTo>
                    <a:pt x="560" y="0"/>
                  </a:moveTo>
                  <a:cubicBezTo>
                    <a:pt x="516" y="0"/>
                    <a:pt x="473" y="21"/>
                    <a:pt x="452" y="64"/>
                  </a:cubicBezTo>
                  <a:lnTo>
                    <a:pt x="34" y="858"/>
                  </a:lnTo>
                  <a:cubicBezTo>
                    <a:pt x="0" y="914"/>
                    <a:pt x="15" y="997"/>
                    <a:pt x="75" y="1030"/>
                  </a:cubicBezTo>
                  <a:cubicBezTo>
                    <a:pt x="95" y="1041"/>
                    <a:pt x="118" y="1046"/>
                    <a:pt x="140" y="1046"/>
                  </a:cubicBezTo>
                  <a:cubicBezTo>
                    <a:pt x="184" y="1046"/>
                    <a:pt x="225" y="1026"/>
                    <a:pt x="247" y="983"/>
                  </a:cubicBezTo>
                  <a:cubicBezTo>
                    <a:pt x="390" y="719"/>
                    <a:pt x="530" y="454"/>
                    <a:pt x="669" y="189"/>
                  </a:cubicBezTo>
                  <a:cubicBezTo>
                    <a:pt x="702" y="134"/>
                    <a:pt x="688" y="50"/>
                    <a:pt x="623" y="17"/>
                  </a:cubicBezTo>
                  <a:cubicBezTo>
                    <a:pt x="604" y="6"/>
                    <a:pt x="5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2098622" y="4015490"/>
              <a:ext cx="69277" cy="136011"/>
            </a:xfrm>
            <a:custGeom>
              <a:avLst/>
              <a:gdLst/>
              <a:ahLst/>
              <a:cxnLst/>
              <a:rect l="l" t="t" r="r" b="b"/>
              <a:pathLst>
                <a:path w="790" h="1551" extrusionOk="0">
                  <a:moveTo>
                    <a:pt x="375" y="0"/>
                  </a:moveTo>
                  <a:cubicBezTo>
                    <a:pt x="187" y="0"/>
                    <a:pt x="1" y="121"/>
                    <a:pt x="5" y="365"/>
                  </a:cubicBezTo>
                  <a:cubicBezTo>
                    <a:pt x="14" y="638"/>
                    <a:pt x="20" y="912"/>
                    <a:pt x="28" y="1186"/>
                  </a:cubicBezTo>
                  <a:cubicBezTo>
                    <a:pt x="33" y="1428"/>
                    <a:pt x="225" y="1550"/>
                    <a:pt x="415" y="1550"/>
                  </a:cubicBezTo>
                  <a:cubicBezTo>
                    <a:pt x="604" y="1550"/>
                    <a:pt x="790" y="1430"/>
                    <a:pt x="785" y="1186"/>
                  </a:cubicBezTo>
                  <a:cubicBezTo>
                    <a:pt x="776" y="912"/>
                    <a:pt x="772" y="638"/>
                    <a:pt x="762" y="365"/>
                  </a:cubicBezTo>
                  <a:cubicBezTo>
                    <a:pt x="757" y="122"/>
                    <a:pt x="565" y="0"/>
                    <a:pt x="375" y="0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1948319" y="3773374"/>
              <a:ext cx="114877" cy="113913"/>
            </a:xfrm>
            <a:custGeom>
              <a:avLst/>
              <a:gdLst/>
              <a:ahLst/>
              <a:cxnLst/>
              <a:rect l="l" t="t" r="r" b="b"/>
              <a:pathLst>
                <a:path w="1310" h="1299" extrusionOk="0">
                  <a:moveTo>
                    <a:pt x="414" y="0"/>
                  </a:moveTo>
                  <a:cubicBezTo>
                    <a:pt x="313" y="0"/>
                    <a:pt x="212" y="37"/>
                    <a:pt x="145" y="111"/>
                  </a:cubicBezTo>
                  <a:cubicBezTo>
                    <a:pt x="1" y="269"/>
                    <a:pt x="6" y="488"/>
                    <a:pt x="145" y="646"/>
                  </a:cubicBezTo>
                  <a:cubicBezTo>
                    <a:pt x="307" y="827"/>
                    <a:pt x="465" y="1008"/>
                    <a:pt x="628" y="1189"/>
                  </a:cubicBezTo>
                  <a:cubicBezTo>
                    <a:pt x="695" y="1262"/>
                    <a:pt x="795" y="1298"/>
                    <a:pt x="895" y="1298"/>
                  </a:cubicBezTo>
                  <a:cubicBezTo>
                    <a:pt x="996" y="1298"/>
                    <a:pt x="1098" y="1261"/>
                    <a:pt x="1166" y="1189"/>
                  </a:cubicBezTo>
                  <a:cubicBezTo>
                    <a:pt x="1310" y="1031"/>
                    <a:pt x="1306" y="813"/>
                    <a:pt x="1166" y="655"/>
                  </a:cubicBezTo>
                  <a:cubicBezTo>
                    <a:pt x="1004" y="473"/>
                    <a:pt x="842" y="293"/>
                    <a:pt x="679" y="111"/>
                  </a:cubicBezTo>
                  <a:cubicBezTo>
                    <a:pt x="614" y="37"/>
                    <a:pt x="514" y="0"/>
                    <a:pt x="414" y="0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2053022" y="3585363"/>
              <a:ext cx="130399" cy="101986"/>
            </a:xfrm>
            <a:custGeom>
              <a:avLst/>
              <a:gdLst/>
              <a:ahLst/>
              <a:cxnLst/>
              <a:rect l="l" t="t" r="r" b="b"/>
              <a:pathLst>
                <a:path w="1487" h="1163" extrusionOk="0">
                  <a:moveTo>
                    <a:pt x="1055" y="1"/>
                  </a:moveTo>
                  <a:cubicBezTo>
                    <a:pt x="958" y="1"/>
                    <a:pt x="864" y="34"/>
                    <a:pt x="799" y="110"/>
                  </a:cubicBezTo>
                  <a:cubicBezTo>
                    <a:pt x="729" y="193"/>
                    <a:pt x="645" y="268"/>
                    <a:pt x="585" y="305"/>
                  </a:cubicBezTo>
                  <a:cubicBezTo>
                    <a:pt x="478" y="375"/>
                    <a:pt x="446" y="388"/>
                    <a:pt x="321" y="422"/>
                  </a:cubicBezTo>
                  <a:cubicBezTo>
                    <a:pt x="122" y="472"/>
                    <a:pt x="0" y="691"/>
                    <a:pt x="56" y="886"/>
                  </a:cubicBezTo>
                  <a:cubicBezTo>
                    <a:pt x="103" y="1053"/>
                    <a:pt x="262" y="1163"/>
                    <a:pt x="427" y="1163"/>
                  </a:cubicBezTo>
                  <a:cubicBezTo>
                    <a:pt x="458" y="1163"/>
                    <a:pt x="490" y="1159"/>
                    <a:pt x="521" y="1151"/>
                  </a:cubicBezTo>
                  <a:cubicBezTo>
                    <a:pt x="836" y="1067"/>
                    <a:pt x="1125" y="896"/>
                    <a:pt x="1337" y="645"/>
                  </a:cubicBezTo>
                  <a:cubicBezTo>
                    <a:pt x="1468" y="491"/>
                    <a:pt x="1487" y="264"/>
                    <a:pt x="1337" y="110"/>
                  </a:cubicBezTo>
                  <a:cubicBezTo>
                    <a:pt x="1265" y="40"/>
                    <a:pt x="1159" y="1"/>
                    <a:pt x="1055" y="1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2171932" y="3731282"/>
              <a:ext cx="108739" cy="111369"/>
            </a:xfrm>
            <a:custGeom>
              <a:avLst/>
              <a:gdLst/>
              <a:ahLst/>
              <a:cxnLst/>
              <a:rect l="l" t="t" r="r" b="b"/>
              <a:pathLst>
                <a:path w="1240" h="1270" extrusionOk="0">
                  <a:moveTo>
                    <a:pt x="432" y="1"/>
                  </a:moveTo>
                  <a:cubicBezTo>
                    <a:pt x="326" y="1"/>
                    <a:pt x="218" y="39"/>
                    <a:pt x="153" y="109"/>
                  </a:cubicBezTo>
                  <a:cubicBezTo>
                    <a:pt x="0" y="276"/>
                    <a:pt x="24" y="480"/>
                    <a:pt x="153" y="647"/>
                  </a:cubicBezTo>
                  <a:lnTo>
                    <a:pt x="553" y="1158"/>
                  </a:lnTo>
                  <a:cubicBezTo>
                    <a:pt x="614" y="1235"/>
                    <a:pt x="711" y="1270"/>
                    <a:pt x="811" y="1270"/>
                  </a:cubicBezTo>
                  <a:cubicBezTo>
                    <a:pt x="917" y="1270"/>
                    <a:pt x="1024" y="1230"/>
                    <a:pt x="1091" y="1158"/>
                  </a:cubicBezTo>
                  <a:cubicBezTo>
                    <a:pt x="1240" y="991"/>
                    <a:pt x="1222" y="792"/>
                    <a:pt x="1091" y="625"/>
                  </a:cubicBezTo>
                  <a:cubicBezTo>
                    <a:pt x="957" y="452"/>
                    <a:pt x="822" y="280"/>
                    <a:pt x="688" y="109"/>
                  </a:cubicBezTo>
                  <a:cubicBezTo>
                    <a:pt x="629" y="35"/>
                    <a:pt x="531" y="1"/>
                    <a:pt x="432" y="1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1982518" y="3920695"/>
              <a:ext cx="121893" cy="107774"/>
            </a:xfrm>
            <a:custGeom>
              <a:avLst/>
              <a:gdLst/>
              <a:ahLst/>
              <a:cxnLst/>
              <a:rect l="l" t="t" r="r" b="b"/>
              <a:pathLst>
                <a:path w="1390" h="1229" extrusionOk="0">
                  <a:moveTo>
                    <a:pt x="977" y="0"/>
                  </a:moveTo>
                  <a:cubicBezTo>
                    <a:pt x="882" y="0"/>
                    <a:pt x="787" y="38"/>
                    <a:pt x="707" y="108"/>
                  </a:cubicBezTo>
                  <a:cubicBezTo>
                    <a:pt x="521" y="266"/>
                    <a:pt x="335" y="424"/>
                    <a:pt x="154" y="587"/>
                  </a:cubicBezTo>
                  <a:cubicBezTo>
                    <a:pt x="1" y="711"/>
                    <a:pt x="11" y="990"/>
                    <a:pt x="154" y="1120"/>
                  </a:cubicBezTo>
                  <a:cubicBezTo>
                    <a:pt x="232" y="1193"/>
                    <a:pt x="323" y="1228"/>
                    <a:pt x="415" y="1228"/>
                  </a:cubicBezTo>
                  <a:cubicBezTo>
                    <a:pt x="510" y="1228"/>
                    <a:pt x="606" y="1191"/>
                    <a:pt x="688" y="1120"/>
                  </a:cubicBezTo>
                  <a:cubicBezTo>
                    <a:pt x="874" y="962"/>
                    <a:pt x="1055" y="799"/>
                    <a:pt x="1241" y="642"/>
                  </a:cubicBezTo>
                  <a:cubicBezTo>
                    <a:pt x="1389" y="512"/>
                    <a:pt x="1385" y="238"/>
                    <a:pt x="1241" y="108"/>
                  </a:cubicBezTo>
                  <a:cubicBezTo>
                    <a:pt x="1161" y="35"/>
                    <a:pt x="1069" y="0"/>
                    <a:pt x="977" y="0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2199204" y="3968224"/>
              <a:ext cx="101899" cy="122594"/>
            </a:xfrm>
            <a:custGeom>
              <a:avLst/>
              <a:gdLst/>
              <a:ahLst/>
              <a:cxnLst/>
              <a:rect l="l" t="t" r="r" b="b"/>
              <a:pathLst>
                <a:path w="1162" h="1398" extrusionOk="0">
                  <a:moveTo>
                    <a:pt x="418" y="0"/>
                  </a:moveTo>
                  <a:cubicBezTo>
                    <a:pt x="350" y="0"/>
                    <a:pt x="284" y="16"/>
                    <a:pt x="228" y="49"/>
                  </a:cubicBezTo>
                  <a:cubicBezTo>
                    <a:pt x="43" y="156"/>
                    <a:pt x="0" y="383"/>
                    <a:pt x="88" y="570"/>
                  </a:cubicBezTo>
                  <a:cubicBezTo>
                    <a:pt x="200" y="782"/>
                    <a:pt x="307" y="996"/>
                    <a:pt x="414" y="1210"/>
                  </a:cubicBezTo>
                  <a:cubicBezTo>
                    <a:pt x="476" y="1334"/>
                    <a:pt x="610" y="1398"/>
                    <a:pt x="744" y="1398"/>
                  </a:cubicBezTo>
                  <a:cubicBezTo>
                    <a:pt x="810" y="1398"/>
                    <a:pt x="877" y="1382"/>
                    <a:pt x="934" y="1350"/>
                  </a:cubicBezTo>
                  <a:cubicBezTo>
                    <a:pt x="1119" y="1238"/>
                    <a:pt x="1162" y="1015"/>
                    <a:pt x="1068" y="829"/>
                  </a:cubicBezTo>
                  <a:cubicBezTo>
                    <a:pt x="962" y="615"/>
                    <a:pt x="851" y="402"/>
                    <a:pt x="744" y="184"/>
                  </a:cubicBezTo>
                  <a:cubicBezTo>
                    <a:pt x="685" y="63"/>
                    <a:pt x="550" y="0"/>
                    <a:pt x="418" y="0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9"/>
            <p:cNvSpPr/>
            <p:nvPr/>
          </p:nvSpPr>
          <p:spPr>
            <a:xfrm>
              <a:off x="2377568" y="4019173"/>
              <a:ext cx="129960" cy="73662"/>
            </a:xfrm>
            <a:custGeom>
              <a:avLst/>
              <a:gdLst/>
              <a:ahLst/>
              <a:cxnLst/>
              <a:rect l="l" t="t" r="r" b="b"/>
              <a:pathLst>
                <a:path w="1482" h="840" extrusionOk="0">
                  <a:moveTo>
                    <a:pt x="434" y="1"/>
                  </a:moveTo>
                  <a:cubicBezTo>
                    <a:pt x="261" y="1"/>
                    <a:pt x="100" y="85"/>
                    <a:pt x="47" y="272"/>
                  </a:cubicBezTo>
                  <a:cubicBezTo>
                    <a:pt x="0" y="452"/>
                    <a:pt x="107" y="707"/>
                    <a:pt x="311" y="741"/>
                  </a:cubicBezTo>
                  <a:cubicBezTo>
                    <a:pt x="530" y="769"/>
                    <a:pt x="748" y="801"/>
                    <a:pt x="966" y="833"/>
                  </a:cubicBezTo>
                  <a:cubicBezTo>
                    <a:pt x="995" y="838"/>
                    <a:pt x="1023" y="840"/>
                    <a:pt x="1051" y="840"/>
                  </a:cubicBezTo>
                  <a:cubicBezTo>
                    <a:pt x="1224" y="840"/>
                    <a:pt x="1382" y="752"/>
                    <a:pt x="1430" y="568"/>
                  </a:cubicBezTo>
                  <a:cubicBezTo>
                    <a:pt x="1481" y="392"/>
                    <a:pt x="1370" y="137"/>
                    <a:pt x="1166" y="104"/>
                  </a:cubicBezTo>
                  <a:cubicBezTo>
                    <a:pt x="948" y="72"/>
                    <a:pt x="729" y="39"/>
                    <a:pt x="511" y="6"/>
                  </a:cubicBezTo>
                  <a:cubicBezTo>
                    <a:pt x="485" y="3"/>
                    <a:pt x="460" y="1"/>
                    <a:pt x="434" y="1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2293735" y="4126332"/>
              <a:ext cx="109966" cy="122945"/>
            </a:xfrm>
            <a:custGeom>
              <a:avLst/>
              <a:gdLst/>
              <a:ahLst/>
              <a:cxnLst/>
              <a:rect l="l" t="t" r="r" b="b"/>
              <a:pathLst>
                <a:path w="1254" h="1402" extrusionOk="0">
                  <a:moveTo>
                    <a:pt x="431" y="1"/>
                  </a:moveTo>
                  <a:cubicBezTo>
                    <a:pt x="366" y="1"/>
                    <a:pt x="301" y="17"/>
                    <a:pt x="241" y="53"/>
                  </a:cubicBezTo>
                  <a:cubicBezTo>
                    <a:pt x="65" y="154"/>
                    <a:pt x="0" y="391"/>
                    <a:pt x="107" y="567"/>
                  </a:cubicBezTo>
                  <a:lnTo>
                    <a:pt x="492" y="1218"/>
                  </a:lnTo>
                  <a:cubicBezTo>
                    <a:pt x="564" y="1334"/>
                    <a:pt x="695" y="1401"/>
                    <a:pt x="827" y="1401"/>
                  </a:cubicBezTo>
                  <a:cubicBezTo>
                    <a:pt x="891" y="1401"/>
                    <a:pt x="955" y="1385"/>
                    <a:pt x="1012" y="1352"/>
                  </a:cubicBezTo>
                  <a:cubicBezTo>
                    <a:pt x="1188" y="1251"/>
                    <a:pt x="1254" y="1009"/>
                    <a:pt x="1147" y="833"/>
                  </a:cubicBezTo>
                  <a:lnTo>
                    <a:pt x="761" y="187"/>
                  </a:lnTo>
                  <a:cubicBezTo>
                    <a:pt x="690" y="69"/>
                    <a:pt x="562" y="1"/>
                    <a:pt x="431" y="1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2176667" y="4183331"/>
              <a:ext cx="124348" cy="134257"/>
            </a:xfrm>
            <a:custGeom>
              <a:avLst/>
              <a:gdLst/>
              <a:ahLst/>
              <a:cxnLst/>
              <a:rect l="l" t="t" r="r" b="b"/>
              <a:pathLst>
                <a:path w="1418" h="1531" extrusionOk="0">
                  <a:moveTo>
                    <a:pt x="516" y="0"/>
                  </a:moveTo>
                  <a:cubicBezTo>
                    <a:pt x="260" y="0"/>
                    <a:pt x="1" y="273"/>
                    <a:pt x="165" y="568"/>
                  </a:cubicBezTo>
                  <a:cubicBezTo>
                    <a:pt x="309" y="828"/>
                    <a:pt x="452" y="1088"/>
                    <a:pt x="601" y="1343"/>
                  </a:cubicBezTo>
                  <a:cubicBezTo>
                    <a:pt x="674" y="1475"/>
                    <a:pt x="788" y="1530"/>
                    <a:pt x="902" y="1530"/>
                  </a:cubicBezTo>
                  <a:cubicBezTo>
                    <a:pt x="1157" y="1530"/>
                    <a:pt x="1418" y="1257"/>
                    <a:pt x="1251" y="963"/>
                  </a:cubicBezTo>
                  <a:lnTo>
                    <a:pt x="819" y="187"/>
                  </a:lnTo>
                  <a:cubicBezTo>
                    <a:pt x="745" y="55"/>
                    <a:pt x="631" y="0"/>
                    <a:pt x="516" y="0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2408172" y="4225160"/>
              <a:ext cx="129522" cy="101373"/>
            </a:xfrm>
            <a:custGeom>
              <a:avLst/>
              <a:gdLst/>
              <a:ahLst/>
              <a:cxnLst/>
              <a:rect l="l" t="t" r="r" b="b"/>
              <a:pathLst>
                <a:path w="1477" h="1156" extrusionOk="0">
                  <a:moveTo>
                    <a:pt x="1037" y="1"/>
                  </a:moveTo>
                  <a:cubicBezTo>
                    <a:pt x="973" y="1"/>
                    <a:pt x="909" y="17"/>
                    <a:pt x="854" y="53"/>
                  </a:cubicBezTo>
                  <a:lnTo>
                    <a:pt x="245" y="448"/>
                  </a:lnTo>
                  <a:cubicBezTo>
                    <a:pt x="74" y="559"/>
                    <a:pt x="0" y="782"/>
                    <a:pt x="106" y="968"/>
                  </a:cubicBezTo>
                  <a:cubicBezTo>
                    <a:pt x="176" y="1082"/>
                    <a:pt x="312" y="1155"/>
                    <a:pt x="446" y="1155"/>
                  </a:cubicBezTo>
                  <a:cubicBezTo>
                    <a:pt x="509" y="1155"/>
                    <a:pt x="572" y="1139"/>
                    <a:pt x="626" y="1103"/>
                  </a:cubicBezTo>
                  <a:cubicBezTo>
                    <a:pt x="830" y="968"/>
                    <a:pt x="1031" y="838"/>
                    <a:pt x="1235" y="704"/>
                  </a:cubicBezTo>
                  <a:cubicBezTo>
                    <a:pt x="1407" y="593"/>
                    <a:pt x="1477" y="370"/>
                    <a:pt x="1370" y="188"/>
                  </a:cubicBezTo>
                  <a:cubicBezTo>
                    <a:pt x="1304" y="72"/>
                    <a:pt x="1170" y="1"/>
                    <a:pt x="1037" y="1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2541200" y="4098271"/>
              <a:ext cx="110493" cy="110843"/>
            </a:xfrm>
            <a:custGeom>
              <a:avLst/>
              <a:gdLst/>
              <a:ahLst/>
              <a:cxnLst/>
              <a:rect l="l" t="t" r="r" b="b"/>
              <a:pathLst>
                <a:path w="1260" h="1264" extrusionOk="0">
                  <a:moveTo>
                    <a:pt x="424" y="1"/>
                  </a:moveTo>
                  <a:cubicBezTo>
                    <a:pt x="320" y="1"/>
                    <a:pt x="215" y="39"/>
                    <a:pt x="149" y="112"/>
                  </a:cubicBezTo>
                  <a:cubicBezTo>
                    <a:pt x="1" y="275"/>
                    <a:pt x="15" y="484"/>
                    <a:pt x="149" y="647"/>
                  </a:cubicBezTo>
                  <a:cubicBezTo>
                    <a:pt x="294" y="818"/>
                    <a:pt x="433" y="986"/>
                    <a:pt x="577" y="1153"/>
                  </a:cubicBezTo>
                  <a:cubicBezTo>
                    <a:pt x="639" y="1228"/>
                    <a:pt x="737" y="1264"/>
                    <a:pt x="837" y="1264"/>
                  </a:cubicBezTo>
                  <a:cubicBezTo>
                    <a:pt x="940" y="1264"/>
                    <a:pt x="1045" y="1226"/>
                    <a:pt x="1111" y="1153"/>
                  </a:cubicBezTo>
                  <a:cubicBezTo>
                    <a:pt x="1259" y="990"/>
                    <a:pt x="1250" y="780"/>
                    <a:pt x="1111" y="619"/>
                  </a:cubicBezTo>
                  <a:cubicBezTo>
                    <a:pt x="972" y="452"/>
                    <a:pt x="828" y="279"/>
                    <a:pt x="689" y="112"/>
                  </a:cubicBezTo>
                  <a:cubicBezTo>
                    <a:pt x="624" y="37"/>
                    <a:pt x="524" y="1"/>
                    <a:pt x="424" y="1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2612493" y="3937620"/>
              <a:ext cx="133643" cy="106020"/>
            </a:xfrm>
            <a:custGeom>
              <a:avLst/>
              <a:gdLst/>
              <a:ahLst/>
              <a:cxnLst/>
              <a:rect l="l" t="t" r="r" b="b"/>
              <a:pathLst>
                <a:path w="1524" h="1209" extrusionOk="0">
                  <a:moveTo>
                    <a:pt x="1080" y="0"/>
                  </a:moveTo>
                  <a:cubicBezTo>
                    <a:pt x="1016" y="0"/>
                    <a:pt x="952" y="17"/>
                    <a:pt x="896" y="55"/>
                  </a:cubicBezTo>
                  <a:lnTo>
                    <a:pt x="247" y="505"/>
                  </a:lnTo>
                  <a:cubicBezTo>
                    <a:pt x="80" y="616"/>
                    <a:pt x="0" y="835"/>
                    <a:pt x="112" y="1020"/>
                  </a:cubicBezTo>
                  <a:cubicBezTo>
                    <a:pt x="179" y="1134"/>
                    <a:pt x="316" y="1209"/>
                    <a:pt x="449" y="1209"/>
                  </a:cubicBezTo>
                  <a:cubicBezTo>
                    <a:pt x="512" y="1209"/>
                    <a:pt x="574" y="1192"/>
                    <a:pt x="628" y="1155"/>
                  </a:cubicBezTo>
                  <a:cubicBezTo>
                    <a:pt x="846" y="1007"/>
                    <a:pt x="1064" y="857"/>
                    <a:pt x="1282" y="709"/>
                  </a:cubicBezTo>
                  <a:cubicBezTo>
                    <a:pt x="1449" y="593"/>
                    <a:pt x="1524" y="375"/>
                    <a:pt x="1417" y="189"/>
                  </a:cubicBezTo>
                  <a:cubicBezTo>
                    <a:pt x="1351" y="75"/>
                    <a:pt x="1215" y="0"/>
                    <a:pt x="1080" y="0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2507439" y="3850455"/>
              <a:ext cx="81992" cy="129960"/>
            </a:xfrm>
            <a:custGeom>
              <a:avLst/>
              <a:gdLst/>
              <a:ahLst/>
              <a:cxnLst/>
              <a:rect l="l" t="t" r="r" b="b"/>
              <a:pathLst>
                <a:path w="935" h="1482" extrusionOk="0">
                  <a:moveTo>
                    <a:pt x="394" y="0"/>
                  </a:moveTo>
                  <a:cubicBezTo>
                    <a:pt x="362" y="0"/>
                    <a:pt x="332" y="4"/>
                    <a:pt x="302" y="12"/>
                  </a:cubicBezTo>
                  <a:cubicBezTo>
                    <a:pt x="88" y="68"/>
                    <a:pt x="0" y="278"/>
                    <a:pt x="38" y="477"/>
                  </a:cubicBezTo>
                  <a:cubicBezTo>
                    <a:pt x="80" y="719"/>
                    <a:pt x="126" y="960"/>
                    <a:pt x="168" y="1206"/>
                  </a:cubicBezTo>
                  <a:cubicBezTo>
                    <a:pt x="200" y="1375"/>
                    <a:pt x="382" y="1481"/>
                    <a:pt x="547" y="1481"/>
                  </a:cubicBezTo>
                  <a:cubicBezTo>
                    <a:pt x="576" y="1481"/>
                    <a:pt x="605" y="1478"/>
                    <a:pt x="632" y="1471"/>
                  </a:cubicBezTo>
                  <a:cubicBezTo>
                    <a:pt x="846" y="1411"/>
                    <a:pt x="934" y="1206"/>
                    <a:pt x="896" y="1002"/>
                  </a:cubicBezTo>
                  <a:cubicBezTo>
                    <a:pt x="855" y="760"/>
                    <a:pt x="808" y="519"/>
                    <a:pt x="767" y="278"/>
                  </a:cubicBezTo>
                  <a:cubicBezTo>
                    <a:pt x="735" y="106"/>
                    <a:pt x="558" y="0"/>
                    <a:pt x="394" y="0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2507439" y="3711814"/>
              <a:ext cx="135310" cy="91025"/>
            </a:xfrm>
            <a:custGeom>
              <a:avLst/>
              <a:gdLst/>
              <a:ahLst/>
              <a:cxnLst/>
              <a:rect l="l" t="t" r="r" b="b"/>
              <a:pathLst>
                <a:path w="1543" h="1038" extrusionOk="0">
                  <a:moveTo>
                    <a:pt x="409" y="0"/>
                  </a:moveTo>
                  <a:cubicBezTo>
                    <a:pt x="284" y="0"/>
                    <a:pt x="167" y="54"/>
                    <a:pt x="94" y="178"/>
                  </a:cubicBezTo>
                  <a:cubicBezTo>
                    <a:pt x="0" y="335"/>
                    <a:pt x="38" y="614"/>
                    <a:pt x="228" y="697"/>
                  </a:cubicBezTo>
                  <a:cubicBezTo>
                    <a:pt x="461" y="795"/>
                    <a:pt x="697" y="892"/>
                    <a:pt x="930" y="995"/>
                  </a:cubicBezTo>
                  <a:cubicBezTo>
                    <a:pt x="996" y="1022"/>
                    <a:pt x="1065" y="1038"/>
                    <a:pt x="1132" y="1038"/>
                  </a:cubicBezTo>
                  <a:cubicBezTo>
                    <a:pt x="1258" y="1038"/>
                    <a:pt x="1377" y="984"/>
                    <a:pt x="1449" y="860"/>
                  </a:cubicBezTo>
                  <a:cubicBezTo>
                    <a:pt x="1543" y="697"/>
                    <a:pt x="1500" y="419"/>
                    <a:pt x="1314" y="340"/>
                  </a:cubicBezTo>
                  <a:cubicBezTo>
                    <a:pt x="1078" y="243"/>
                    <a:pt x="846" y="140"/>
                    <a:pt x="609" y="43"/>
                  </a:cubicBezTo>
                  <a:cubicBezTo>
                    <a:pt x="544" y="16"/>
                    <a:pt x="476" y="0"/>
                    <a:pt x="409" y="0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2659320" y="3770217"/>
              <a:ext cx="97426" cy="117683"/>
            </a:xfrm>
            <a:custGeom>
              <a:avLst/>
              <a:gdLst/>
              <a:ahLst/>
              <a:cxnLst/>
              <a:rect l="l" t="t" r="r" b="b"/>
              <a:pathLst>
                <a:path w="1111" h="1342" extrusionOk="0">
                  <a:moveTo>
                    <a:pt x="696" y="0"/>
                  </a:moveTo>
                  <a:cubicBezTo>
                    <a:pt x="564" y="0"/>
                    <a:pt x="431" y="59"/>
                    <a:pt x="373" y="185"/>
                  </a:cubicBezTo>
                  <a:cubicBezTo>
                    <a:pt x="274" y="380"/>
                    <a:pt x="182" y="580"/>
                    <a:pt x="84" y="779"/>
                  </a:cubicBezTo>
                  <a:cubicBezTo>
                    <a:pt x="0" y="955"/>
                    <a:pt x="28" y="1193"/>
                    <a:pt x="219" y="1295"/>
                  </a:cubicBezTo>
                  <a:cubicBezTo>
                    <a:pt x="278" y="1326"/>
                    <a:pt x="348" y="1342"/>
                    <a:pt x="417" y="1342"/>
                  </a:cubicBezTo>
                  <a:cubicBezTo>
                    <a:pt x="548" y="1342"/>
                    <a:pt x="679" y="1285"/>
                    <a:pt x="739" y="1160"/>
                  </a:cubicBezTo>
                  <a:cubicBezTo>
                    <a:pt x="832" y="961"/>
                    <a:pt x="930" y="766"/>
                    <a:pt x="1022" y="565"/>
                  </a:cubicBezTo>
                  <a:cubicBezTo>
                    <a:pt x="1110" y="389"/>
                    <a:pt x="1078" y="147"/>
                    <a:pt x="887" y="46"/>
                  </a:cubicBezTo>
                  <a:cubicBezTo>
                    <a:pt x="831" y="16"/>
                    <a:pt x="763" y="0"/>
                    <a:pt x="696" y="0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2675631" y="4043902"/>
              <a:ext cx="104354" cy="130399"/>
            </a:xfrm>
            <a:custGeom>
              <a:avLst/>
              <a:gdLst/>
              <a:ahLst/>
              <a:cxnLst/>
              <a:rect l="l" t="t" r="r" b="b"/>
              <a:pathLst>
                <a:path w="1190" h="1487" extrusionOk="0">
                  <a:moveTo>
                    <a:pt x="772" y="1"/>
                  </a:moveTo>
                  <a:cubicBezTo>
                    <a:pt x="639" y="1"/>
                    <a:pt x="505" y="64"/>
                    <a:pt x="446" y="185"/>
                  </a:cubicBezTo>
                  <a:cubicBezTo>
                    <a:pt x="326" y="431"/>
                    <a:pt x="204" y="676"/>
                    <a:pt x="88" y="918"/>
                  </a:cubicBezTo>
                  <a:cubicBezTo>
                    <a:pt x="0" y="1104"/>
                    <a:pt x="37" y="1327"/>
                    <a:pt x="223" y="1438"/>
                  </a:cubicBezTo>
                  <a:cubicBezTo>
                    <a:pt x="279" y="1471"/>
                    <a:pt x="345" y="1487"/>
                    <a:pt x="412" y="1487"/>
                  </a:cubicBezTo>
                  <a:cubicBezTo>
                    <a:pt x="545" y="1487"/>
                    <a:pt x="681" y="1424"/>
                    <a:pt x="744" y="1304"/>
                  </a:cubicBezTo>
                  <a:cubicBezTo>
                    <a:pt x="860" y="1057"/>
                    <a:pt x="980" y="811"/>
                    <a:pt x="1096" y="570"/>
                  </a:cubicBezTo>
                  <a:cubicBezTo>
                    <a:pt x="1190" y="384"/>
                    <a:pt x="1147" y="161"/>
                    <a:pt x="962" y="50"/>
                  </a:cubicBezTo>
                  <a:cubicBezTo>
                    <a:pt x="906" y="17"/>
                    <a:pt x="839" y="1"/>
                    <a:pt x="772" y="1"/>
                  </a:cubicBezTo>
                  <a:close/>
                </a:path>
              </a:pathLst>
            </a:custGeom>
            <a:solidFill>
              <a:srgbClr val="332623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39"/>
          <p:cNvGrpSpPr/>
          <p:nvPr/>
        </p:nvGrpSpPr>
        <p:grpSpPr>
          <a:xfrm>
            <a:off x="1628988" y="1122124"/>
            <a:ext cx="5886024" cy="3587672"/>
            <a:chOff x="1628988" y="1122124"/>
            <a:chExt cx="5886024" cy="3587672"/>
          </a:xfrm>
        </p:grpSpPr>
        <p:sp>
          <p:nvSpPr>
            <p:cNvPr id="511" name="Google Shape;511;p39"/>
            <p:cNvSpPr/>
            <p:nvPr/>
          </p:nvSpPr>
          <p:spPr>
            <a:xfrm>
              <a:off x="1628988" y="1396335"/>
              <a:ext cx="2943032" cy="3313461"/>
            </a:xfrm>
            <a:custGeom>
              <a:avLst/>
              <a:gdLst/>
              <a:ahLst/>
              <a:cxnLst/>
              <a:rect l="l" t="t" r="r" b="b"/>
              <a:pathLst>
                <a:path w="26455" h="37785" extrusionOk="0">
                  <a:moveTo>
                    <a:pt x="9747" y="1"/>
                  </a:moveTo>
                  <a:cubicBezTo>
                    <a:pt x="6483" y="1"/>
                    <a:pt x="3110" y="241"/>
                    <a:pt x="0" y="901"/>
                  </a:cubicBezTo>
                  <a:lnTo>
                    <a:pt x="5024" y="37344"/>
                  </a:lnTo>
                  <a:lnTo>
                    <a:pt x="26454" y="37784"/>
                  </a:lnTo>
                  <a:lnTo>
                    <a:pt x="26454" y="1727"/>
                  </a:lnTo>
                  <a:cubicBezTo>
                    <a:pt x="26454" y="1727"/>
                    <a:pt x="18493" y="1"/>
                    <a:pt x="9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4571869" y="1396335"/>
              <a:ext cx="2943143" cy="3313461"/>
            </a:xfrm>
            <a:custGeom>
              <a:avLst/>
              <a:gdLst/>
              <a:ahLst/>
              <a:cxnLst/>
              <a:rect l="l" t="t" r="r" b="b"/>
              <a:pathLst>
                <a:path w="26456" h="37785" extrusionOk="0">
                  <a:moveTo>
                    <a:pt x="16709" y="1"/>
                  </a:moveTo>
                  <a:cubicBezTo>
                    <a:pt x="7962" y="1"/>
                    <a:pt x="0" y="1727"/>
                    <a:pt x="0" y="1727"/>
                  </a:cubicBezTo>
                  <a:lnTo>
                    <a:pt x="0" y="37784"/>
                  </a:lnTo>
                  <a:lnTo>
                    <a:pt x="21432" y="37344"/>
                  </a:lnTo>
                  <a:lnTo>
                    <a:pt x="26456" y="901"/>
                  </a:lnTo>
                  <a:cubicBezTo>
                    <a:pt x="23346" y="241"/>
                    <a:pt x="19973" y="1"/>
                    <a:pt x="16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1822555" y="1122124"/>
              <a:ext cx="2675038" cy="3507525"/>
            </a:xfrm>
            <a:custGeom>
              <a:avLst/>
              <a:gdLst/>
              <a:ahLst/>
              <a:cxnLst/>
              <a:rect l="l" t="t" r="r" b="b"/>
              <a:pathLst>
                <a:path w="24046" h="39998" extrusionOk="0">
                  <a:moveTo>
                    <a:pt x="7557" y="1"/>
                  </a:moveTo>
                  <a:cubicBezTo>
                    <a:pt x="5223" y="1"/>
                    <a:pt x="2691" y="228"/>
                    <a:pt x="1" y="791"/>
                  </a:cubicBezTo>
                  <a:lnTo>
                    <a:pt x="4399" y="39561"/>
                  </a:lnTo>
                  <a:lnTo>
                    <a:pt x="24046" y="39998"/>
                  </a:lnTo>
                  <a:lnTo>
                    <a:pt x="23428" y="3861"/>
                  </a:lnTo>
                  <a:cubicBezTo>
                    <a:pt x="23428" y="3861"/>
                    <a:pt x="17185" y="1"/>
                    <a:pt x="7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4646849" y="1122124"/>
              <a:ext cx="2674371" cy="3507525"/>
            </a:xfrm>
            <a:custGeom>
              <a:avLst/>
              <a:gdLst/>
              <a:ahLst/>
              <a:cxnLst/>
              <a:rect l="l" t="t" r="r" b="b"/>
              <a:pathLst>
                <a:path w="24040" h="39998" extrusionOk="0">
                  <a:moveTo>
                    <a:pt x="16487" y="1"/>
                  </a:moveTo>
                  <a:cubicBezTo>
                    <a:pt x="6861" y="1"/>
                    <a:pt x="618" y="3861"/>
                    <a:pt x="618" y="3861"/>
                  </a:cubicBezTo>
                  <a:lnTo>
                    <a:pt x="1" y="39998"/>
                  </a:lnTo>
                  <a:lnTo>
                    <a:pt x="19643" y="39561"/>
                  </a:lnTo>
                  <a:lnTo>
                    <a:pt x="24040" y="791"/>
                  </a:lnTo>
                  <a:cubicBezTo>
                    <a:pt x="21351" y="228"/>
                    <a:pt x="18819" y="1"/>
                    <a:pt x="16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1784844" y="1163079"/>
              <a:ext cx="2787243" cy="3484461"/>
            </a:xfrm>
            <a:custGeom>
              <a:avLst/>
              <a:gdLst/>
              <a:ahLst/>
              <a:cxnLst/>
              <a:rect l="l" t="t" r="r" b="b"/>
              <a:pathLst>
                <a:path w="24715" h="39735" extrusionOk="0">
                  <a:moveTo>
                    <a:pt x="10155" y="1"/>
                  </a:moveTo>
                  <a:cubicBezTo>
                    <a:pt x="7010" y="1"/>
                    <a:pt x="3556" y="583"/>
                    <a:pt x="1" y="2186"/>
                  </a:cubicBezTo>
                  <a:lnTo>
                    <a:pt x="3824" y="38856"/>
                  </a:lnTo>
                  <a:cubicBezTo>
                    <a:pt x="3824" y="38856"/>
                    <a:pt x="7083" y="37806"/>
                    <a:pt x="12311" y="37806"/>
                  </a:cubicBezTo>
                  <a:cubicBezTo>
                    <a:pt x="15726" y="37806"/>
                    <a:pt x="19980" y="38254"/>
                    <a:pt x="24714" y="39735"/>
                  </a:cubicBezTo>
                  <a:lnTo>
                    <a:pt x="24714" y="4141"/>
                  </a:lnTo>
                  <a:cubicBezTo>
                    <a:pt x="24714" y="4141"/>
                    <a:pt x="18536" y="1"/>
                    <a:pt x="10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4557289" y="1163079"/>
              <a:ext cx="2787130" cy="3484461"/>
            </a:xfrm>
            <a:custGeom>
              <a:avLst/>
              <a:gdLst/>
              <a:ahLst/>
              <a:cxnLst/>
              <a:rect l="l" t="t" r="r" b="b"/>
              <a:pathLst>
                <a:path w="24714" h="39735" extrusionOk="0">
                  <a:moveTo>
                    <a:pt x="14560" y="1"/>
                  </a:moveTo>
                  <a:cubicBezTo>
                    <a:pt x="6179" y="1"/>
                    <a:pt x="0" y="4141"/>
                    <a:pt x="0" y="4141"/>
                  </a:cubicBezTo>
                  <a:lnTo>
                    <a:pt x="0" y="39735"/>
                  </a:lnTo>
                  <a:cubicBezTo>
                    <a:pt x="4737" y="38254"/>
                    <a:pt x="8992" y="37806"/>
                    <a:pt x="12406" y="37806"/>
                  </a:cubicBezTo>
                  <a:cubicBezTo>
                    <a:pt x="17635" y="37806"/>
                    <a:pt x="20892" y="38856"/>
                    <a:pt x="20892" y="38856"/>
                  </a:cubicBezTo>
                  <a:lnTo>
                    <a:pt x="24714" y="2186"/>
                  </a:lnTo>
                  <a:cubicBezTo>
                    <a:pt x="21159" y="583"/>
                    <a:pt x="17705" y="1"/>
                    <a:pt x="14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2881609" y="4588390"/>
              <a:ext cx="3413716" cy="72522"/>
            </a:xfrm>
            <a:custGeom>
              <a:avLst/>
              <a:gdLst/>
              <a:ahLst/>
              <a:cxnLst/>
              <a:rect l="l" t="t" r="r" b="b"/>
              <a:pathLst>
                <a:path w="30686" h="827" extrusionOk="0">
                  <a:moveTo>
                    <a:pt x="30538" y="0"/>
                  </a:moveTo>
                  <a:cubicBezTo>
                    <a:pt x="30535" y="0"/>
                    <a:pt x="30531" y="0"/>
                    <a:pt x="30528" y="0"/>
                  </a:cubicBezTo>
                  <a:cubicBezTo>
                    <a:pt x="26553" y="144"/>
                    <a:pt x="22578" y="288"/>
                    <a:pt x="18608" y="427"/>
                  </a:cubicBezTo>
                  <a:cubicBezTo>
                    <a:pt x="17475" y="470"/>
                    <a:pt x="16347" y="511"/>
                    <a:pt x="15218" y="553"/>
                  </a:cubicBezTo>
                  <a:cubicBezTo>
                    <a:pt x="15190" y="553"/>
                    <a:pt x="15166" y="562"/>
                    <a:pt x="15149" y="581"/>
                  </a:cubicBezTo>
                  <a:cubicBezTo>
                    <a:pt x="11266" y="260"/>
                    <a:pt x="7375" y="80"/>
                    <a:pt x="3479" y="42"/>
                  </a:cubicBezTo>
                  <a:cubicBezTo>
                    <a:pt x="2980" y="36"/>
                    <a:pt x="2480" y="33"/>
                    <a:pt x="1980" y="33"/>
                  </a:cubicBezTo>
                  <a:cubicBezTo>
                    <a:pt x="1372" y="33"/>
                    <a:pt x="763" y="37"/>
                    <a:pt x="155" y="42"/>
                  </a:cubicBezTo>
                  <a:cubicBezTo>
                    <a:pt x="2" y="46"/>
                    <a:pt x="1" y="284"/>
                    <a:pt x="150" y="284"/>
                  </a:cubicBezTo>
                  <a:cubicBezTo>
                    <a:pt x="152" y="284"/>
                    <a:pt x="153" y="284"/>
                    <a:pt x="155" y="283"/>
                  </a:cubicBezTo>
                  <a:cubicBezTo>
                    <a:pt x="728" y="277"/>
                    <a:pt x="1301" y="274"/>
                    <a:pt x="1874" y="274"/>
                  </a:cubicBezTo>
                  <a:cubicBezTo>
                    <a:pt x="5210" y="274"/>
                    <a:pt x="8545" y="379"/>
                    <a:pt x="11874" y="585"/>
                  </a:cubicBezTo>
                  <a:cubicBezTo>
                    <a:pt x="12980" y="655"/>
                    <a:pt x="14085" y="734"/>
                    <a:pt x="15190" y="826"/>
                  </a:cubicBezTo>
                  <a:cubicBezTo>
                    <a:pt x="15232" y="826"/>
                    <a:pt x="15260" y="813"/>
                    <a:pt x="15278" y="794"/>
                  </a:cubicBezTo>
                  <a:cubicBezTo>
                    <a:pt x="19234" y="650"/>
                    <a:pt x="23186" y="506"/>
                    <a:pt x="27138" y="363"/>
                  </a:cubicBezTo>
                  <a:cubicBezTo>
                    <a:pt x="28267" y="325"/>
                    <a:pt x="29399" y="283"/>
                    <a:pt x="30528" y="241"/>
                  </a:cubicBezTo>
                  <a:cubicBezTo>
                    <a:pt x="30682" y="237"/>
                    <a:pt x="30685" y="0"/>
                    <a:pt x="30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1884184" y="3011348"/>
              <a:ext cx="326509" cy="1675979"/>
            </a:xfrm>
            <a:custGeom>
              <a:avLst/>
              <a:gdLst/>
              <a:ahLst/>
              <a:cxnLst/>
              <a:rect l="l" t="t" r="r" b="b"/>
              <a:pathLst>
                <a:path w="2935" h="19112" extrusionOk="0">
                  <a:moveTo>
                    <a:pt x="150" y="0"/>
                  </a:moveTo>
                  <a:cubicBezTo>
                    <a:pt x="80" y="0"/>
                    <a:pt x="0" y="60"/>
                    <a:pt x="14" y="153"/>
                  </a:cubicBezTo>
                  <a:lnTo>
                    <a:pt x="2099" y="14877"/>
                  </a:lnTo>
                  <a:cubicBezTo>
                    <a:pt x="2294" y="16257"/>
                    <a:pt x="2494" y="17640"/>
                    <a:pt x="2689" y="19024"/>
                  </a:cubicBezTo>
                  <a:cubicBezTo>
                    <a:pt x="2698" y="19085"/>
                    <a:pt x="2741" y="19112"/>
                    <a:pt x="2787" y="19112"/>
                  </a:cubicBezTo>
                  <a:cubicBezTo>
                    <a:pt x="2857" y="19112"/>
                    <a:pt x="2935" y="19051"/>
                    <a:pt x="2921" y="18960"/>
                  </a:cubicBezTo>
                  <a:lnTo>
                    <a:pt x="1881" y="11594"/>
                  </a:lnTo>
                  <a:cubicBezTo>
                    <a:pt x="1532" y="9142"/>
                    <a:pt x="1184" y="6686"/>
                    <a:pt x="836" y="4234"/>
                  </a:cubicBezTo>
                  <a:cubicBezTo>
                    <a:pt x="641" y="2851"/>
                    <a:pt x="446" y="1471"/>
                    <a:pt x="246" y="87"/>
                  </a:cubicBezTo>
                  <a:cubicBezTo>
                    <a:pt x="239" y="26"/>
                    <a:pt x="197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6935608" y="2988109"/>
              <a:ext cx="329068" cy="1700445"/>
            </a:xfrm>
            <a:custGeom>
              <a:avLst/>
              <a:gdLst/>
              <a:ahLst/>
              <a:cxnLst/>
              <a:rect l="l" t="t" r="r" b="b"/>
              <a:pathLst>
                <a:path w="2958" h="19391" extrusionOk="0">
                  <a:moveTo>
                    <a:pt x="2807" y="0"/>
                  </a:moveTo>
                  <a:cubicBezTo>
                    <a:pt x="2761" y="0"/>
                    <a:pt x="2718" y="27"/>
                    <a:pt x="2709" y="88"/>
                  </a:cubicBezTo>
                  <a:cubicBezTo>
                    <a:pt x="2361" y="2577"/>
                    <a:pt x="2008" y="5071"/>
                    <a:pt x="1655" y="7559"/>
                  </a:cubicBezTo>
                  <a:cubicBezTo>
                    <a:pt x="1307" y="10054"/>
                    <a:pt x="954" y="12542"/>
                    <a:pt x="606" y="15035"/>
                  </a:cubicBezTo>
                  <a:cubicBezTo>
                    <a:pt x="406" y="16434"/>
                    <a:pt x="211" y="17836"/>
                    <a:pt x="11" y="19238"/>
                  </a:cubicBezTo>
                  <a:cubicBezTo>
                    <a:pt x="0" y="19331"/>
                    <a:pt x="80" y="19391"/>
                    <a:pt x="150" y="19391"/>
                  </a:cubicBezTo>
                  <a:cubicBezTo>
                    <a:pt x="197" y="19391"/>
                    <a:pt x="239" y="19364"/>
                    <a:pt x="248" y="19304"/>
                  </a:cubicBezTo>
                  <a:cubicBezTo>
                    <a:pt x="596" y="16810"/>
                    <a:pt x="949" y="14321"/>
                    <a:pt x="1298" y="11827"/>
                  </a:cubicBezTo>
                  <a:cubicBezTo>
                    <a:pt x="1650" y="9338"/>
                    <a:pt x="2004" y="6844"/>
                    <a:pt x="2351" y="4355"/>
                  </a:cubicBezTo>
                  <a:cubicBezTo>
                    <a:pt x="2552" y="2953"/>
                    <a:pt x="2747" y="1550"/>
                    <a:pt x="2946" y="153"/>
                  </a:cubicBezTo>
                  <a:cubicBezTo>
                    <a:pt x="2957" y="61"/>
                    <a:pt x="2877" y="0"/>
                    <a:pt x="2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4554860" y="4260167"/>
              <a:ext cx="27021" cy="394537"/>
            </a:xfrm>
            <a:custGeom>
              <a:avLst/>
              <a:gdLst/>
              <a:ahLst/>
              <a:cxnLst/>
              <a:rect l="l" t="t" r="r" b="b"/>
              <a:pathLst>
                <a:path w="243" h="6820" extrusionOk="0">
                  <a:moveTo>
                    <a:pt x="122" y="1"/>
                  </a:moveTo>
                  <a:cubicBezTo>
                    <a:pt x="61" y="1"/>
                    <a:pt x="1" y="39"/>
                    <a:pt x="1" y="115"/>
                  </a:cubicBezTo>
                  <a:lnTo>
                    <a:pt x="1" y="6705"/>
                  </a:lnTo>
                  <a:cubicBezTo>
                    <a:pt x="1" y="6782"/>
                    <a:pt x="61" y="6820"/>
                    <a:pt x="122" y="6820"/>
                  </a:cubicBezTo>
                  <a:cubicBezTo>
                    <a:pt x="182" y="6820"/>
                    <a:pt x="243" y="6782"/>
                    <a:pt x="243" y="6705"/>
                  </a:cubicBezTo>
                  <a:lnTo>
                    <a:pt x="243" y="115"/>
                  </a:lnTo>
                  <a:cubicBezTo>
                    <a:pt x="243" y="39"/>
                    <a:pt x="182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4554841" y="1521825"/>
              <a:ext cx="27049" cy="150749"/>
            </a:xfrm>
            <a:custGeom>
              <a:avLst/>
              <a:gdLst/>
              <a:ahLst/>
              <a:cxnLst/>
              <a:rect l="l" t="t" r="r" b="b"/>
              <a:pathLst>
                <a:path w="243" h="3647" extrusionOk="0">
                  <a:moveTo>
                    <a:pt x="122" y="0"/>
                  </a:moveTo>
                  <a:cubicBezTo>
                    <a:pt x="61" y="0"/>
                    <a:pt x="1" y="39"/>
                    <a:pt x="1" y="116"/>
                  </a:cubicBezTo>
                  <a:lnTo>
                    <a:pt x="1" y="3528"/>
                  </a:lnTo>
                  <a:cubicBezTo>
                    <a:pt x="1" y="3607"/>
                    <a:pt x="61" y="3647"/>
                    <a:pt x="122" y="3647"/>
                  </a:cubicBezTo>
                  <a:cubicBezTo>
                    <a:pt x="182" y="3647"/>
                    <a:pt x="243" y="3607"/>
                    <a:pt x="243" y="3528"/>
                  </a:cubicBezTo>
                  <a:lnTo>
                    <a:pt x="243" y="116"/>
                  </a:lnTo>
                  <a:cubicBezTo>
                    <a:pt x="243" y="39"/>
                    <a:pt x="182" y="0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2341180" y="4018133"/>
              <a:ext cx="446322" cy="321042"/>
            </a:xfrm>
            <a:custGeom>
              <a:avLst/>
              <a:gdLst/>
              <a:ahLst/>
              <a:cxnLst/>
              <a:rect l="l" t="t" r="r" b="b"/>
              <a:pathLst>
                <a:path w="4012" h="3661" extrusionOk="0">
                  <a:moveTo>
                    <a:pt x="171" y="0"/>
                  </a:moveTo>
                  <a:cubicBezTo>
                    <a:pt x="85" y="0"/>
                    <a:pt x="0" y="87"/>
                    <a:pt x="62" y="179"/>
                  </a:cubicBezTo>
                  <a:cubicBezTo>
                    <a:pt x="1023" y="1595"/>
                    <a:pt x="2296" y="2783"/>
                    <a:pt x="3777" y="3643"/>
                  </a:cubicBezTo>
                  <a:cubicBezTo>
                    <a:pt x="3797" y="3655"/>
                    <a:pt x="3818" y="3660"/>
                    <a:pt x="3837" y="3660"/>
                  </a:cubicBezTo>
                  <a:cubicBezTo>
                    <a:pt x="3943" y="3660"/>
                    <a:pt x="4011" y="3500"/>
                    <a:pt x="3898" y="3434"/>
                  </a:cubicBezTo>
                  <a:cubicBezTo>
                    <a:pt x="2454" y="2593"/>
                    <a:pt x="1209" y="1437"/>
                    <a:pt x="271" y="53"/>
                  </a:cubicBezTo>
                  <a:cubicBezTo>
                    <a:pt x="244" y="16"/>
                    <a:pt x="208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2340179" y="4314968"/>
              <a:ext cx="322615" cy="93217"/>
            </a:xfrm>
            <a:custGeom>
              <a:avLst/>
              <a:gdLst/>
              <a:ahLst/>
              <a:cxnLst/>
              <a:rect l="l" t="t" r="r" b="b"/>
              <a:pathLst>
                <a:path w="2900" h="1063" extrusionOk="0">
                  <a:moveTo>
                    <a:pt x="163" y="1"/>
                  </a:moveTo>
                  <a:cubicBezTo>
                    <a:pt x="39" y="1"/>
                    <a:pt x="1" y="202"/>
                    <a:pt x="136" y="244"/>
                  </a:cubicBezTo>
                  <a:cubicBezTo>
                    <a:pt x="991" y="513"/>
                    <a:pt x="1845" y="787"/>
                    <a:pt x="2699" y="1057"/>
                  </a:cubicBezTo>
                  <a:cubicBezTo>
                    <a:pt x="2712" y="1061"/>
                    <a:pt x="2725" y="1063"/>
                    <a:pt x="2737" y="1063"/>
                  </a:cubicBezTo>
                  <a:cubicBezTo>
                    <a:pt x="2858" y="1063"/>
                    <a:pt x="2900" y="866"/>
                    <a:pt x="2765" y="824"/>
                  </a:cubicBezTo>
                  <a:lnTo>
                    <a:pt x="202" y="7"/>
                  </a:lnTo>
                  <a:cubicBezTo>
                    <a:pt x="188" y="3"/>
                    <a:pt x="175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39"/>
          <p:cNvSpPr txBox="1">
            <a:spLocks noGrp="1"/>
          </p:cNvSpPr>
          <p:nvPr>
            <p:ph type="ctrTitle"/>
          </p:nvPr>
        </p:nvSpPr>
        <p:spPr>
          <a:xfrm>
            <a:off x="1965208" y="1644862"/>
            <a:ext cx="5206800" cy="16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Bahnschrift SemiBold" panose="020B0502040204020203" pitchFamily="34" charset="0"/>
                <a:cs typeface="Arial" panose="020B0604020202020204" pitchFamily="34" charset="0"/>
              </a:rPr>
              <a:t>Почему нужно любить и охранять нашу улицу и город?</a:t>
            </a:r>
            <a:endParaRPr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1698" y="3599022"/>
            <a:ext cx="3828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7550"/>
                </a:solidFill>
                <a:latin typeface="Bahnschrift" panose="020B0502040204020203" pitchFamily="34" charset="0"/>
              </a:rPr>
              <a:t>Муниципальное дошкольное образовательное учреждение «Детский сад №185»</a:t>
            </a:r>
          </a:p>
          <a:p>
            <a:pPr algn="ctr"/>
            <a:r>
              <a:rPr lang="ru-RU" sz="1200" dirty="0" smtClean="0">
                <a:solidFill>
                  <a:srgbClr val="FF7550"/>
                </a:solidFill>
                <a:latin typeface="Bahnschrift" panose="020B0502040204020203" pitchFamily="34" charset="0"/>
              </a:rPr>
              <a:t>г. Ярославль</a:t>
            </a:r>
            <a:endParaRPr lang="ru-RU" sz="1200" dirty="0">
              <a:solidFill>
                <a:srgbClr val="FF7550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Bahnschrift" panose="020B0502040204020203" pitchFamily="34" charset="0"/>
              </a:rPr>
              <a:t>Что такое вандализм?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885" name="Google Shape;885;p46"/>
          <p:cNvSpPr txBox="1">
            <a:spLocks noGrp="1"/>
          </p:cNvSpPr>
          <p:nvPr>
            <p:ph type="body" idx="1"/>
          </p:nvPr>
        </p:nvSpPr>
        <p:spPr>
          <a:xfrm>
            <a:off x="551187" y="1647831"/>
            <a:ext cx="4147422" cy="1974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000" dirty="0">
                <a:latin typeface="Bahnschrift" panose="020B0502040204020203" pitchFamily="34" charset="0"/>
              </a:rPr>
              <a:t>Вандализм — это когда кто-то специально ломает или пачкает красивые места, здания и </a:t>
            </a:r>
            <a:r>
              <a:rPr lang="ru-RU" sz="2000" dirty="0" smtClean="0">
                <a:latin typeface="Bahnschrift" panose="020B0502040204020203" pitchFamily="34" charset="0"/>
              </a:rPr>
              <a:t>предметы.</a:t>
            </a:r>
            <a:endParaRPr sz="2000" dirty="0">
              <a:solidFill>
                <a:schemeClr val="dk2"/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820" r="1934" b="9422"/>
          <a:stretch/>
        </p:blipFill>
        <p:spPr>
          <a:xfrm>
            <a:off x="4862124" y="1354689"/>
            <a:ext cx="3733235" cy="3034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68" y="2487419"/>
            <a:ext cx="3004555" cy="2365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84" name="Google Shape;884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Bahnschrift" panose="020B0502040204020203" pitchFamily="34" charset="0"/>
              </a:rPr>
              <a:t>Кто совершает вандализм?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885" name="Google Shape;885;p46"/>
          <p:cNvSpPr txBox="1">
            <a:spLocks noGrp="1"/>
          </p:cNvSpPr>
          <p:nvPr>
            <p:ph type="body" idx="1"/>
          </p:nvPr>
        </p:nvSpPr>
        <p:spPr>
          <a:xfrm>
            <a:off x="157291" y="1202652"/>
            <a:ext cx="4147422" cy="1974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000" dirty="0" smtClean="0">
                <a:latin typeface="Bahnschrift" panose="020B0502040204020203" pitchFamily="34" charset="0"/>
              </a:rPr>
              <a:t>Такие </a:t>
            </a:r>
            <a:r>
              <a:rPr lang="ru-RU" sz="2000" dirty="0">
                <a:latin typeface="Bahnschrift" panose="020B0502040204020203" pitchFamily="34" charset="0"/>
              </a:rPr>
              <a:t>поступки делают люди, которым кажется, что это смешно или интересно, но на самом деле они обижают других людей и портят красоту вокруг</a:t>
            </a:r>
            <a:endParaRPr sz="2000" dirty="0">
              <a:solidFill>
                <a:schemeClr val="dk2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84" y="1017725"/>
            <a:ext cx="2101430" cy="2344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665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Bahnschrift" panose="020B0502040204020203" pitchFamily="34" charset="0"/>
              </a:rPr>
              <a:t>Почему это плохо?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885" name="Google Shape;885;p46"/>
          <p:cNvSpPr txBox="1">
            <a:spLocks noGrp="1"/>
          </p:cNvSpPr>
          <p:nvPr>
            <p:ph type="body" idx="1"/>
          </p:nvPr>
        </p:nvSpPr>
        <p:spPr>
          <a:xfrm>
            <a:off x="355439" y="1229200"/>
            <a:ext cx="4559226" cy="20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2"/>
                </a:solidFill>
                <a:latin typeface="Bahnschrift" panose="020B0502040204020203" pitchFamily="34" charset="0"/>
              </a:rPr>
              <a:t>Почему плохо заниматься вандализмом:</a:t>
            </a:r>
            <a:endParaRPr sz="1600" dirty="0">
              <a:solidFill>
                <a:schemeClr val="dk2"/>
              </a:solidFill>
              <a:latin typeface="Bahnschrift" panose="020B0502040204020203" pitchFamily="34" charset="0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ru-RU" sz="1600" dirty="0" smtClean="0">
                <a:latin typeface="Bahnschrift" panose="020B0502040204020203" pitchFamily="34" charset="0"/>
              </a:rPr>
              <a:t>Это портит наш прекрасный город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ru-RU" sz="1600" dirty="0" smtClean="0">
                <a:solidFill>
                  <a:schemeClr val="dk2"/>
                </a:solidFill>
                <a:latin typeface="Bahnschrift" panose="020B0502040204020203" pitchFamily="34" charset="0"/>
              </a:rPr>
              <a:t>Это доставляет много хлопот людям, которые исправляют чужие ошибки и проказы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ru-RU" sz="1600" dirty="0" smtClean="0">
                <a:latin typeface="Bahnschrift" panose="020B0502040204020203" pitchFamily="34" charset="0"/>
              </a:rPr>
              <a:t>Это портит настроение окружающим</a:t>
            </a:r>
            <a:endParaRPr lang="ru-RU" sz="1600" dirty="0" smtClean="0">
              <a:solidFill>
                <a:schemeClr val="dk2"/>
              </a:solidFill>
              <a:latin typeface="Bahnschrift" panose="020B0502040204020203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ru-RU" sz="1600" dirty="0" smtClean="0">
              <a:solidFill>
                <a:schemeClr val="dk2"/>
              </a:solidFill>
              <a:latin typeface="Bahnschrift" panose="020B0502040204020203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2"/>
                </a:solidFill>
                <a:latin typeface="Bahnschrift" panose="020B0502040204020203" pitchFamily="34" charset="0"/>
              </a:rPr>
              <a:t>Каждый из нас любит свою убранную кровать, чистую комнату и квартиру. Каждый хочет жить в красивом и уютном мире.</a:t>
            </a:r>
            <a:endParaRPr sz="1600" dirty="0">
              <a:solidFill>
                <a:schemeClr val="dk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49" name="Google Shape;570;p42"/>
          <p:cNvGrpSpPr/>
          <p:nvPr/>
        </p:nvGrpSpPr>
        <p:grpSpPr>
          <a:xfrm>
            <a:off x="4673035" y="1591640"/>
            <a:ext cx="3750965" cy="2621403"/>
            <a:chOff x="5015489" y="1441787"/>
            <a:chExt cx="3426164" cy="2394412"/>
          </a:xfrm>
        </p:grpSpPr>
        <p:grpSp>
          <p:nvGrpSpPr>
            <p:cNvPr id="50" name="Google Shape;571;p42"/>
            <p:cNvGrpSpPr/>
            <p:nvPr/>
          </p:nvGrpSpPr>
          <p:grpSpPr>
            <a:xfrm>
              <a:off x="5015489" y="1441787"/>
              <a:ext cx="1450592" cy="2244157"/>
              <a:chOff x="465351" y="2341474"/>
              <a:chExt cx="1450592" cy="2244157"/>
            </a:xfrm>
          </p:grpSpPr>
          <p:sp>
            <p:nvSpPr>
              <p:cNvPr id="134" name="Google Shape;572;p42"/>
              <p:cNvSpPr/>
              <p:nvPr/>
            </p:nvSpPr>
            <p:spPr>
              <a:xfrm rot="139146">
                <a:off x="488739" y="2367787"/>
                <a:ext cx="1324467" cy="1182774"/>
              </a:xfrm>
              <a:custGeom>
                <a:avLst/>
                <a:gdLst/>
                <a:ahLst/>
                <a:cxnLst/>
                <a:rect l="l" t="t" r="r" b="b"/>
                <a:pathLst>
                  <a:path w="44849" h="40051" extrusionOk="0">
                    <a:moveTo>
                      <a:pt x="26781" y="1"/>
                    </a:moveTo>
                    <a:cubicBezTo>
                      <a:pt x="25040" y="1"/>
                      <a:pt x="23313" y="343"/>
                      <a:pt x="21672" y="916"/>
                    </a:cubicBezTo>
                    <a:cubicBezTo>
                      <a:pt x="20814" y="1219"/>
                      <a:pt x="19971" y="1588"/>
                      <a:pt x="19160" y="2004"/>
                    </a:cubicBezTo>
                    <a:cubicBezTo>
                      <a:pt x="18375" y="2409"/>
                      <a:pt x="17607" y="2847"/>
                      <a:pt x="16914" y="3391"/>
                    </a:cubicBezTo>
                    <a:cubicBezTo>
                      <a:pt x="16358" y="3264"/>
                      <a:pt x="15795" y="3199"/>
                      <a:pt x="15232" y="3199"/>
                    </a:cubicBezTo>
                    <a:cubicBezTo>
                      <a:pt x="14760" y="3199"/>
                      <a:pt x="14287" y="3245"/>
                      <a:pt x="13819" y="3337"/>
                    </a:cubicBezTo>
                    <a:cubicBezTo>
                      <a:pt x="11936" y="3711"/>
                      <a:pt x="10250" y="4821"/>
                      <a:pt x="9172" y="6405"/>
                    </a:cubicBezTo>
                    <a:cubicBezTo>
                      <a:pt x="8170" y="7878"/>
                      <a:pt x="7727" y="9682"/>
                      <a:pt x="7902" y="11453"/>
                    </a:cubicBezTo>
                    <a:cubicBezTo>
                      <a:pt x="5929" y="11480"/>
                      <a:pt x="4275" y="13037"/>
                      <a:pt x="3517" y="14782"/>
                    </a:cubicBezTo>
                    <a:cubicBezTo>
                      <a:pt x="2605" y="16890"/>
                      <a:pt x="2824" y="19269"/>
                      <a:pt x="2945" y="21504"/>
                    </a:cubicBezTo>
                    <a:cubicBezTo>
                      <a:pt x="3063" y="23612"/>
                      <a:pt x="3100" y="25868"/>
                      <a:pt x="2007" y="27757"/>
                    </a:cubicBezTo>
                    <a:cubicBezTo>
                      <a:pt x="1473" y="28690"/>
                      <a:pt x="753" y="29512"/>
                      <a:pt x="379" y="30527"/>
                    </a:cubicBezTo>
                    <a:cubicBezTo>
                      <a:pt x="59" y="31386"/>
                      <a:pt x="0" y="32447"/>
                      <a:pt x="524" y="33236"/>
                    </a:cubicBezTo>
                    <a:cubicBezTo>
                      <a:pt x="1009" y="33972"/>
                      <a:pt x="1889" y="34319"/>
                      <a:pt x="2754" y="34319"/>
                    </a:cubicBezTo>
                    <a:cubicBezTo>
                      <a:pt x="2811" y="34319"/>
                      <a:pt x="2868" y="34317"/>
                      <a:pt x="2925" y="34314"/>
                    </a:cubicBezTo>
                    <a:cubicBezTo>
                      <a:pt x="3805" y="34267"/>
                      <a:pt x="4605" y="33883"/>
                      <a:pt x="5368" y="33455"/>
                    </a:cubicBezTo>
                    <a:lnTo>
                      <a:pt x="5368" y="33455"/>
                    </a:lnTo>
                    <a:cubicBezTo>
                      <a:pt x="5341" y="34058"/>
                      <a:pt x="5454" y="34661"/>
                      <a:pt x="5698" y="35227"/>
                    </a:cubicBezTo>
                    <a:cubicBezTo>
                      <a:pt x="6275" y="36565"/>
                      <a:pt x="7535" y="37515"/>
                      <a:pt x="9002" y="37590"/>
                    </a:cubicBezTo>
                    <a:cubicBezTo>
                      <a:pt x="9075" y="37594"/>
                      <a:pt x="9148" y="37596"/>
                      <a:pt x="9221" y="37596"/>
                    </a:cubicBezTo>
                    <a:cubicBezTo>
                      <a:pt x="10369" y="37596"/>
                      <a:pt x="11499" y="37081"/>
                      <a:pt x="12256" y="36220"/>
                    </a:cubicBezTo>
                    <a:cubicBezTo>
                      <a:pt x="12475" y="36752"/>
                      <a:pt x="12795" y="37238"/>
                      <a:pt x="13196" y="37654"/>
                    </a:cubicBezTo>
                    <a:cubicBezTo>
                      <a:pt x="14019" y="38501"/>
                      <a:pt x="15150" y="38999"/>
                      <a:pt x="16319" y="38999"/>
                    </a:cubicBezTo>
                    <a:cubicBezTo>
                      <a:pt x="16505" y="38999"/>
                      <a:pt x="16691" y="38987"/>
                      <a:pt x="16877" y="38961"/>
                    </a:cubicBezTo>
                    <a:cubicBezTo>
                      <a:pt x="18029" y="38806"/>
                      <a:pt x="19096" y="38193"/>
                      <a:pt x="19810" y="37281"/>
                    </a:cubicBezTo>
                    <a:cubicBezTo>
                      <a:pt x="20014" y="37803"/>
                      <a:pt x="20307" y="38284"/>
                      <a:pt x="20691" y="38690"/>
                    </a:cubicBezTo>
                    <a:cubicBezTo>
                      <a:pt x="21490" y="39551"/>
                      <a:pt x="22605" y="40051"/>
                      <a:pt x="23764" y="40051"/>
                    </a:cubicBezTo>
                    <a:cubicBezTo>
                      <a:pt x="23961" y="40051"/>
                      <a:pt x="24158" y="40036"/>
                      <a:pt x="24356" y="40007"/>
                    </a:cubicBezTo>
                    <a:cubicBezTo>
                      <a:pt x="25546" y="39830"/>
                      <a:pt x="26656" y="39126"/>
                      <a:pt x="27318" y="38124"/>
                    </a:cubicBezTo>
                    <a:cubicBezTo>
                      <a:pt x="27680" y="38614"/>
                      <a:pt x="28139" y="39030"/>
                      <a:pt x="28667" y="39335"/>
                    </a:cubicBezTo>
                    <a:cubicBezTo>
                      <a:pt x="29341" y="39721"/>
                      <a:pt x="30098" y="39923"/>
                      <a:pt x="30857" y="39923"/>
                    </a:cubicBezTo>
                    <a:cubicBezTo>
                      <a:pt x="31438" y="39923"/>
                      <a:pt x="32021" y="39805"/>
                      <a:pt x="32568" y="39559"/>
                    </a:cubicBezTo>
                    <a:cubicBezTo>
                      <a:pt x="33661" y="39069"/>
                      <a:pt x="34526" y="38118"/>
                      <a:pt x="34920" y="36993"/>
                    </a:cubicBezTo>
                    <a:cubicBezTo>
                      <a:pt x="35459" y="37404"/>
                      <a:pt x="36094" y="37670"/>
                      <a:pt x="36772" y="37766"/>
                    </a:cubicBezTo>
                    <a:cubicBezTo>
                      <a:pt x="36982" y="37797"/>
                      <a:pt x="37192" y="37812"/>
                      <a:pt x="37401" y="37812"/>
                    </a:cubicBezTo>
                    <a:cubicBezTo>
                      <a:pt x="38678" y="37812"/>
                      <a:pt x="39899" y="37243"/>
                      <a:pt x="40650" y="36166"/>
                    </a:cubicBezTo>
                    <a:cubicBezTo>
                      <a:pt x="41376" y="35120"/>
                      <a:pt x="41563" y="33780"/>
                      <a:pt x="41199" y="32586"/>
                    </a:cubicBezTo>
                    <a:lnTo>
                      <a:pt x="41199" y="32586"/>
                    </a:lnTo>
                    <a:cubicBezTo>
                      <a:pt x="41308" y="32599"/>
                      <a:pt x="41417" y="32605"/>
                      <a:pt x="41526" y="32605"/>
                    </a:cubicBezTo>
                    <a:cubicBezTo>
                      <a:pt x="42264" y="32605"/>
                      <a:pt x="42988" y="32313"/>
                      <a:pt x="43568" y="31839"/>
                    </a:cubicBezTo>
                    <a:cubicBezTo>
                      <a:pt x="44326" y="31219"/>
                      <a:pt x="44774" y="30318"/>
                      <a:pt x="44817" y="29347"/>
                    </a:cubicBezTo>
                    <a:cubicBezTo>
                      <a:pt x="44849" y="28333"/>
                      <a:pt x="44459" y="27341"/>
                      <a:pt x="43841" y="26546"/>
                    </a:cubicBezTo>
                    <a:cubicBezTo>
                      <a:pt x="42700" y="25085"/>
                      <a:pt x="40879" y="24535"/>
                      <a:pt x="39085" y="24535"/>
                    </a:cubicBezTo>
                    <a:cubicBezTo>
                      <a:pt x="38882" y="24535"/>
                      <a:pt x="38680" y="24542"/>
                      <a:pt x="38478" y="24556"/>
                    </a:cubicBezTo>
                    <a:cubicBezTo>
                      <a:pt x="38586" y="23575"/>
                      <a:pt x="38372" y="22571"/>
                      <a:pt x="37870" y="21718"/>
                    </a:cubicBezTo>
                    <a:cubicBezTo>
                      <a:pt x="38933" y="21189"/>
                      <a:pt x="39909" y="20475"/>
                      <a:pt x="40694" y="19579"/>
                    </a:cubicBezTo>
                    <a:cubicBezTo>
                      <a:pt x="42283" y="17759"/>
                      <a:pt x="43024" y="15166"/>
                      <a:pt x="42240" y="12824"/>
                    </a:cubicBezTo>
                    <a:cubicBezTo>
                      <a:pt x="41578" y="10828"/>
                      <a:pt x="39776" y="9271"/>
                      <a:pt x="37673" y="9042"/>
                    </a:cubicBezTo>
                    <a:cubicBezTo>
                      <a:pt x="37582" y="7323"/>
                      <a:pt x="36953" y="5664"/>
                      <a:pt x="35934" y="4282"/>
                    </a:cubicBezTo>
                    <a:cubicBezTo>
                      <a:pt x="33853" y="1460"/>
                      <a:pt x="30460" y="67"/>
                      <a:pt x="27013" y="3"/>
                    </a:cubicBezTo>
                    <a:cubicBezTo>
                      <a:pt x="26936" y="1"/>
                      <a:pt x="26858" y="1"/>
                      <a:pt x="26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73;p42"/>
              <p:cNvSpPr/>
              <p:nvPr/>
            </p:nvSpPr>
            <p:spPr>
              <a:xfrm rot="139146">
                <a:off x="699527" y="2467255"/>
                <a:ext cx="32810" cy="21186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7174" extrusionOk="0">
                    <a:moveTo>
                      <a:pt x="883" y="0"/>
                    </a:moveTo>
                    <a:cubicBezTo>
                      <a:pt x="825" y="0"/>
                      <a:pt x="768" y="28"/>
                      <a:pt x="732" y="93"/>
                    </a:cubicBezTo>
                    <a:cubicBezTo>
                      <a:pt x="582" y="354"/>
                      <a:pt x="503" y="664"/>
                      <a:pt x="417" y="947"/>
                    </a:cubicBezTo>
                    <a:cubicBezTo>
                      <a:pt x="332" y="1235"/>
                      <a:pt x="262" y="1524"/>
                      <a:pt x="204" y="1817"/>
                    </a:cubicBezTo>
                    <a:cubicBezTo>
                      <a:pt x="86" y="2410"/>
                      <a:pt x="22" y="3011"/>
                      <a:pt x="12" y="3615"/>
                    </a:cubicBezTo>
                    <a:cubicBezTo>
                      <a:pt x="1" y="4207"/>
                      <a:pt x="49" y="4799"/>
                      <a:pt x="150" y="5380"/>
                    </a:cubicBezTo>
                    <a:cubicBezTo>
                      <a:pt x="252" y="5973"/>
                      <a:pt x="385" y="6586"/>
                      <a:pt x="678" y="7120"/>
                    </a:cubicBezTo>
                    <a:cubicBezTo>
                      <a:pt x="700" y="7158"/>
                      <a:pt x="732" y="7174"/>
                      <a:pt x="765" y="7174"/>
                    </a:cubicBezTo>
                    <a:cubicBezTo>
                      <a:pt x="829" y="7174"/>
                      <a:pt x="895" y="7113"/>
                      <a:pt x="882" y="7035"/>
                    </a:cubicBezTo>
                    <a:cubicBezTo>
                      <a:pt x="780" y="6469"/>
                      <a:pt x="609" y="5919"/>
                      <a:pt x="524" y="5348"/>
                    </a:cubicBezTo>
                    <a:cubicBezTo>
                      <a:pt x="433" y="4778"/>
                      <a:pt x="401" y="4196"/>
                      <a:pt x="412" y="3615"/>
                    </a:cubicBezTo>
                    <a:cubicBezTo>
                      <a:pt x="422" y="3038"/>
                      <a:pt x="486" y="2457"/>
                      <a:pt x="599" y="1891"/>
                    </a:cubicBezTo>
                    <a:cubicBezTo>
                      <a:pt x="658" y="1620"/>
                      <a:pt x="722" y="1353"/>
                      <a:pt x="801" y="1091"/>
                    </a:cubicBezTo>
                    <a:cubicBezTo>
                      <a:pt x="882" y="809"/>
                      <a:pt x="1010" y="531"/>
                      <a:pt x="1079" y="243"/>
                    </a:cubicBezTo>
                    <a:cubicBezTo>
                      <a:pt x="1110" y="105"/>
                      <a:pt x="995" y="0"/>
                      <a:pt x="8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74;p42"/>
              <p:cNvSpPr/>
              <p:nvPr/>
            </p:nvSpPr>
            <p:spPr>
              <a:xfrm rot="139146">
                <a:off x="659909" y="2549259"/>
                <a:ext cx="46188" cy="120312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4074" extrusionOk="0">
                    <a:moveTo>
                      <a:pt x="308" y="0"/>
                    </a:moveTo>
                    <a:cubicBezTo>
                      <a:pt x="181" y="0"/>
                      <a:pt x="49" y="82"/>
                      <a:pt x="38" y="244"/>
                    </a:cubicBezTo>
                    <a:cubicBezTo>
                      <a:pt x="1" y="927"/>
                      <a:pt x="87" y="1621"/>
                      <a:pt x="299" y="2278"/>
                    </a:cubicBezTo>
                    <a:cubicBezTo>
                      <a:pt x="400" y="2591"/>
                      <a:pt x="528" y="2896"/>
                      <a:pt x="683" y="3184"/>
                    </a:cubicBezTo>
                    <a:cubicBezTo>
                      <a:pt x="855" y="3499"/>
                      <a:pt x="1057" y="3760"/>
                      <a:pt x="1287" y="4032"/>
                    </a:cubicBezTo>
                    <a:cubicBezTo>
                      <a:pt x="1312" y="4061"/>
                      <a:pt x="1343" y="4074"/>
                      <a:pt x="1374" y="4074"/>
                    </a:cubicBezTo>
                    <a:cubicBezTo>
                      <a:pt x="1469" y="4074"/>
                      <a:pt x="1564" y="3961"/>
                      <a:pt x="1500" y="3862"/>
                    </a:cubicBezTo>
                    <a:cubicBezTo>
                      <a:pt x="817" y="2800"/>
                      <a:pt x="459" y="1509"/>
                      <a:pt x="545" y="244"/>
                    </a:cubicBezTo>
                    <a:cubicBezTo>
                      <a:pt x="556" y="82"/>
                      <a:pt x="435" y="0"/>
                      <a:pt x="3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75;p42"/>
              <p:cNvSpPr/>
              <p:nvPr/>
            </p:nvSpPr>
            <p:spPr>
              <a:xfrm rot="139146">
                <a:off x="1639226" y="2642826"/>
                <a:ext cx="112841" cy="52773"/>
              </a:xfrm>
              <a:custGeom>
                <a:avLst/>
                <a:gdLst/>
                <a:ahLst/>
                <a:cxnLst/>
                <a:rect l="l" t="t" r="r" b="b"/>
                <a:pathLst>
                  <a:path w="3821" h="1787" extrusionOk="0">
                    <a:moveTo>
                      <a:pt x="945" y="0"/>
                    </a:moveTo>
                    <a:cubicBezTo>
                      <a:pt x="847" y="0"/>
                      <a:pt x="748" y="6"/>
                      <a:pt x="653" y="18"/>
                    </a:cubicBezTo>
                    <a:cubicBezTo>
                      <a:pt x="568" y="34"/>
                      <a:pt x="477" y="44"/>
                      <a:pt x="392" y="71"/>
                    </a:cubicBezTo>
                    <a:cubicBezTo>
                      <a:pt x="306" y="98"/>
                      <a:pt x="232" y="146"/>
                      <a:pt x="141" y="167"/>
                    </a:cubicBezTo>
                    <a:cubicBezTo>
                      <a:pt x="0" y="208"/>
                      <a:pt x="49" y="398"/>
                      <a:pt x="180" y="398"/>
                    </a:cubicBezTo>
                    <a:cubicBezTo>
                      <a:pt x="188" y="398"/>
                      <a:pt x="196" y="398"/>
                      <a:pt x="205" y="396"/>
                    </a:cubicBezTo>
                    <a:cubicBezTo>
                      <a:pt x="239" y="391"/>
                      <a:pt x="274" y="389"/>
                      <a:pt x="311" y="389"/>
                    </a:cubicBezTo>
                    <a:cubicBezTo>
                      <a:pt x="425" y="389"/>
                      <a:pt x="550" y="408"/>
                      <a:pt x="658" y="408"/>
                    </a:cubicBezTo>
                    <a:cubicBezTo>
                      <a:pt x="803" y="413"/>
                      <a:pt x="952" y="418"/>
                      <a:pt x="1096" y="435"/>
                    </a:cubicBezTo>
                    <a:cubicBezTo>
                      <a:pt x="1395" y="460"/>
                      <a:pt x="1688" y="541"/>
                      <a:pt x="1966" y="642"/>
                    </a:cubicBezTo>
                    <a:cubicBezTo>
                      <a:pt x="2515" y="851"/>
                      <a:pt x="3012" y="1223"/>
                      <a:pt x="3358" y="1698"/>
                    </a:cubicBezTo>
                    <a:cubicBezTo>
                      <a:pt x="3402" y="1761"/>
                      <a:pt x="3465" y="1787"/>
                      <a:pt x="3528" y="1787"/>
                    </a:cubicBezTo>
                    <a:cubicBezTo>
                      <a:pt x="3675" y="1787"/>
                      <a:pt x="3820" y="1642"/>
                      <a:pt x="3716" y="1485"/>
                    </a:cubicBezTo>
                    <a:cubicBezTo>
                      <a:pt x="3321" y="908"/>
                      <a:pt x="2776" y="487"/>
                      <a:pt x="2131" y="231"/>
                    </a:cubicBezTo>
                    <a:cubicBezTo>
                      <a:pt x="1816" y="103"/>
                      <a:pt x="1481" y="34"/>
                      <a:pt x="1144" y="7"/>
                    </a:cubicBezTo>
                    <a:cubicBezTo>
                      <a:pt x="1079" y="3"/>
                      <a:pt x="1012" y="0"/>
                      <a:pt x="9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76;p42"/>
              <p:cNvSpPr/>
              <p:nvPr/>
            </p:nvSpPr>
            <p:spPr>
              <a:xfrm rot="139146">
                <a:off x="1306923" y="3422115"/>
                <a:ext cx="202115" cy="147215"/>
              </a:xfrm>
              <a:custGeom>
                <a:avLst/>
                <a:gdLst/>
                <a:ahLst/>
                <a:cxnLst/>
                <a:rect l="l" t="t" r="r" b="b"/>
                <a:pathLst>
                  <a:path w="6844" h="4985" extrusionOk="0">
                    <a:moveTo>
                      <a:pt x="6514" y="1"/>
                    </a:moveTo>
                    <a:cubicBezTo>
                      <a:pt x="6450" y="1"/>
                      <a:pt x="6385" y="44"/>
                      <a:pt x="6385" y="126"/>
                    </a:cubicBezTo>
                    <a:cubicBezTo>
                      <a:pt x="6407" y="1252"/>
                      <a:pt x="6151" y="2383"/>
                      <a:pt x="5392" y="3247"/>
                    </a:cubicBezTo>
                    <a:cubicBezTo>
                      <a:pt x="4680" y="4064"/>
                      <a:pt x="3653" y="4500"/>
                      <a:pt x="2582" y="4500"/>
                    </a:cubicBezTo>
                    <a:cubicBezTo>
                      <a:pt x="2492" y="4500"/>
                      <a:pt x="2400" y="4497"/>
                      <a:pt x="2309" y="4490"/>
                    </a:cubicBezTo>
                    <a:cubicBezTo>
                      <a:pt x="1994" y="4470"/>
                      <a:pt x="1679" y="4406"/>
                      <a:pt x="1376" y="4310"/>
                    </a:cubicBezTo>
                    <a:cubicBezTo>
                      <a:pt x="1044" y="4202"/>
                      <a:pt x="761" y="4037"/>
                      <a:pt x="463" y="3867"/>
                    </a:cubicBezTo>
                    <a:cubicBezTo>
                      <a:pt x="428" y="3848"/>
                      <a:pt x="392" y="3839"/>
                      <a:pt x="357" y="3839"/>
                    </a:cubicBezTo>
                    <a:cubicBezTo>
                      <a:pt x="166" y="3839"/>
                      <a:pt x="0" y="4090"/>
                      <a:pt x="180" y="4234"/>
                    </a:cubicBezTo>
                    <a:cubicBezTo>
                      <a:pt x="826" y="4747"/>
                      <a:pt x="1694" y="4984"/>
                      <a:pt x="2549" y="4984"/>
                    </a:cubicBezTo>
                    <a:cubicBezTo>
                      <a:pt x="3027" y="4984"/>
                      <a:pt x="3501" y="4910"/>
                      <a:pt x="3930" y="4768"/>
                    </a:cubicBezTo>
                    <a:cubicBezTo>
                      <a:pt x="5158" y="4367"/>
                      <a:pt x="6107" y="3381"/>
                      <a:pt x="6535" y="2170"/>
                    </a:cubicBezTo>
                    <a:cubicBezTo>
                      <a:pt x="6769" y="1498"/>
                      <a:pt x="6843" y="777"/>
                      <a:pt x="6636" y="89"/>
                    </a:cubicBezTo>
                    <a:cubicBezTo>
                      <a:pt x="6619" y="30"/>
                      <a:pt x="6567" y="1"/>
                      <a:pt x="6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77;p42"/>
              <p:cNvSpPr/>
              <p:nvPr/>
            </p:nvSpPr>
            <p:spPr>
              <a:xfrm rot="139146">
                <a:off x="812680" y="3372787"/>
                <a:ext cx="227453" cy="145089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4913" extrusionOk="0">
                    <a:moveTo>
                      <a:pt x="160" y="0"/>
                    </a:moveTo>
                    <a:cubicBezTo>
                      <a:pt x="100" y="0"/>
                      <a:pt x="40" y="39"/>
                      <a:pt x="37" y="116"/>
                    </a:cubicBezTo>
                    <a:cubicBezTo>
                      <a:pt x="17" y="463"/>
                      <a:pt x="0" y="794"/>
                      <a:pt x="49" y="1141"/>
                    </a:cubicBezTo>
                    <a:cubicBezTo>
                      <a:pt x="102" y="1488"/>
                      <a:pt x="203" y="1818"/>
                      <a:pt x="342" y="2138"/>
                    </a:cubicBezTo>
                    <a:cubicBezTo>
                      <a:pt x="619" y="2768"/>
                      <a:pt x="1041" y="3355"/>
                      <a:pt x="1559" y="3808"/>
                    </a:cubicBezTo>
                    <a:cubicBezTo>
                      <a:pt x="2392" y="4543"/>
                      <a:pt x="3468" y="4913"/>
                      <a:pt x="4560" y="4913"/>
                    </a:cubicBezTo>
                    <a:cubicBezTo>
                      <a:pt x="4873" y="4913"/>
                      <a:pt x="5186" y="4883"/>
                      <a:pt x="5496" y="4822"/>
                    </a:cubicBezTo>
                    <a:cubicBezTo>
                      <a:pt x="6280" y="4672"/>
                      <a:pt x="7033" y="4315"/>
                      <a:pt x="7592" y="3744"/>
                    </a:cubicBezTo>
                    <a:cubicBezTo>
                      <a:pt x="7701" y="3631"/>
                      <a:pt x="7603" y="3442"/>
                      <a:pt x="7474" y="3442"/>
                    </a:cubicBezTo>
                    <a:cubicBezTo>
                      <a:pt x="7445" y="3442"/>
                      <a:pt x="7415" y="3451"/>
                      <a:pt x="7385" y="3472"/>
                    </a:cubicBezTo>
                    <a:cubicBezTo>
                      <a:pt x="6540" y="4064"/>
                      <a:pt x="5547" y="4438"/>
                      <a:pt x="4523" y="4438"/>
                    </a:cubicBezTo>
                    <a:cubicBezTo>
                      <a:pt x="4273" y="4438"/>
                      <a:pt x="4020" y="4416"/>
                      <a:pt x="3767" y="4369"/>
                    </a:cubicBezTo>
                    <a:cubicBezTo>
                      <a:pt x="2514" y="4128"/>
                      <a:pt x="1451" y="3307"/>
                      <a:pt x="860" y="2182"/>
                    </a:cubicBezTo>
                    <a:cubicBezTo>
                      <a:pt x="689" y="1867"/>
                      <a:pt x="561" y="1525"/>
                      <a:pt x="465" y="1183"/>
                    </a:cubicBezTo>
                    <a:cubicBezTo>
                      <a:pt x="369" y="842"/>
                      <a:pt x="273" y="473"/>
                      <a:pt x="278" y="116"/>
                    </a:cubicBezTo>
                    <a:cubicBezTo>
                      <a:pt x="278" y="39"/>
                      <a:pt x="219" y="0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78;p42"/>
              <p:cNvSpPr/>
              <p:nvPr/>
            </p:nvSpPr>
            <p:spPr>
              <a:xfrm rot="139146">
                <a:off x="964922" y="2370866"/>
                <a:ext cx="664788" cy="285247"/>
              </a:xfrm>
              <a:custGeom>
                <a:avLst/>
                <a:gdLst/>
                <a:ahLst/>
                <a:cxnLst/>
                <a:rect l="l" t="t" r="r" b="b"/>
                <a:pathLst>
                  <a:path w="22511" h="9659" extrusionOk="0">
                    <a:moveTo>
                      <a:pt x="11280" y="1"/>
                    </a:moveTo>
                    <a:cubicBezTo>
                      <a:pt x="9617" y="1"/>
                      <a:pt x="7838" y="258"/>
                      <a:pt x="5965" y="771"/>
                    </a:cubicBezTo>
                    <a:cubicBezTo>
                      <a:pt x="4536" y="1165"/>
                      <a:pt x="3495" y="1586"/>
                      <a:pt x="2594" y="2136"/>
                    </a:cubicBezTo>
                    <a:cubicBezTo>
                      <a:pt x="1436" y="2840"/>
                      <a:pt x="560" y="3768"/>
                      <a:pt x="65" y="4814"/>
                    </a:cubicBezTo>
                    <a:cubicBezTo>
                      <a:pt x="1" y="4947"/>
                      <a:pt x="60" y="5113"/>
                      <a:pt x="193" y="5182"/>
                    </a:cubicBezTo>
                    <a:cubicBezTo>
                      <a:pt x="231" y="5199"/>
                      <a:pt x="271" y="5208"/>
                      <a:pt x="311" y="5208"/>
                    </a:cubicBezTo>
                    <a:cubicBezTo>
                      <a:pt x="415" y="5208"/>
                      <a:pt x="516" y="5150"/>
                      <a:pt x="567" y="5049"/>
                    </a:cubicBezTo>
                    <a:cubicBezTo>
                      <a:pt x="1015" y="4105"/>
                      <a:pt x="1815" y="3256"/>
                      <a:pt x="2882" y="2605"/>
                    </a:cubicBezTo>
                    <a:cubicBezTo>
                      <a:pt x="3736" y="2083"/>
                      <a:pt x="4733" y="1682"/>
                      <a:pt x="6115" y="1303"/>
                    </a:cubicBezTo>
                    <a:cubicBezTo>
                      <a:pt x="7938" y="805"/>
                      <a:pt x="9670" y="555"/>
                      <a:pt x="11283" y="555"/>
                    </a:cubicBezTo>
                    <a:cubicBezTo>
                      <a:pt x="11865" y="555"/>
                      <a:pt x="12431" y="588"/>
                      <a:pt x="12981" y="653"/>
                    </a:cubicBezTo>
                    <a:cubicBezTo>
                      <a:pt x="15403" y="941"/>
                      <a:pt x="17607" y="1896"/>
                      <a:pt x="19191" y="3347"/>
                    </a:cubicBezTo>
                    <a:cubicBezTo>
                      <a:pt x="20947" y="4953"/>
                      <a:pt x="21950" y="7205"/>
                      <a:pt x="21886" y="9375"/>
                    </a:cubicBezTo>
                    <a:cubicBezTo>
                      <a:pt x="21880" y="9530"/>
                      <a:pt x="21998" y="9653"/>
                      <a:pt x="22153" y="9658"/>
                    </a:cubicBezTo>
                    <a:lnTo>
                      <a:pt x="22163" y="9658"/>
                    </a:lnTo>
                    <a:cubicBezTo>
                      <a:pt x="22308" y="9658"/>
                      <a:pt x="22436" y="9542"/>
                      <a:pt x="22436" y="9392"/>
                    </a:cubicBezTo>
                    <a:cubicBezTo>
                      <a:pt x="22510" y="7065"/>
                      <a:pt x="21438" y="4649"/>
                      <a:pt x="19565" y="2936"/>
                    </a:cubicBezTo>
                    <a:cubicBezTo>
                      <a:pt x="17895" y="1411"/>
                      <a:pt x="15585" y="407"/>
                      <a:pt x="13051" y="103"/>
                    </a:cubicBezTo>
                    <a:cubicBezTo>
                      <a:pt x="12477" y="35"/>
                      <a:pt x="11886" y="1"/>
                      <a:pt x="112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79;p42"/>
              <p:cNvSpPr/>
              <p:nvPr/>
            </p:nvSpPr>
            <p:spPr>
              <a:xfrm rot="139146">
                <a:off x="1119502" y="3457609"/>
                <a:ext cx="491023" cy="495630"/>
              </a:xfrm>
              <a:custGeom>
                <a:avLst/>
                <a:gdLst/>
                <a:ahLst/>
                <a:cxnLst/>
                <a:rect l="l" t="t" r="r" b="b"/>
                <a:pathLst>
                  <a:path w="16627" h="16783" extrusionOk="0">
                    <a:moveTo>
                      <a:pt x="4614" y="1"/>
                    </a:moveTo>
                    <a:cubicBezTo>
                      <a:pt x="3931" y="1"/>
                      <a:pt x="3239" y="175"/>
                      <a:pt x="2605" y="541"/>
                    </a:cubicBezTo>
                    <a:cubicBezTo>
                      <a:pt x="668" y="1651"/>
                      <a:pt x="1" y="4121"/>
                      <a:pt x="1111" y="6052"/>
                    </a:cubicBezTo>
                    <a:lnTo>
                      <a:pt x="2770" y="8933"/>
                    </a:lnTo>
                    <a:cubicBezTo>
                      <a:pt x="5651" y="13948"/>
                      <a:pt x="8005" y="16783"/>
                      <a:pt x="12143" y="16783"/>
                    </a:cubicBezTo>
                    <a:cubicBezTo>
                      <a:pt x="13439" y="16783"/>
                      <a:pt x="14910" y="16505"/>
                      <a:pt x="16626" y="15929"/>
                    </a:cubicBezTo>
                    <a:lnTo>
                      <a:pt x="14748" y="9889"/>
                    </a:lnTo>
                    <a:cubicBezTo>
                      <a:pt x="14184" y="10079"/>
                      <a:pt x="13721" y="10166"/>
                      <a:pt x="13334" y="10166"/>
                    </a:cubicBezTo>
                    <a:cubicBezTo>
                      <a:pt x="11264" y="10166"/>
                      <a:pt x="11352" y="7662"/>
                      <a:pt x="9771" y="4911"/>
                    </a:cubicBezTo>
                    <a:lnTo>
                      <a:pt x="8116" y="2030"/>
                    </a:lnTo>
                    <a:cubicBezTo>
                      <a:pt x="7370" y="729"/>
                      <a:pt x="6011" y="1"/>
                      <a:pt x="4614" y="1"/>
                    </a:cubicBezTo>
                    <a:close/>
                  </a:path>
                </a:pathLst>
              </a:custGeom>
              <a:solidFill>
                <a:srgbClr val="FFD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80;p42"/>
              <p:cNvSpPr/>
              <p:nvPr/>
            </p:nvSpPr>
            <p:spPr>
              <a:xfrm rot="139146">
                <a:off x="1118137" y="3438576"/>
                <a:ext cx="358603" cy="396994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13443" extrusionOk="0">
                    <a:moveTo>
                      <a:pt x="4735" y="0"/>
                    </a:moveTo>
                    <a:cubicBezTo>
                      <a:pt x="3946" y="0"/>
                      <a:pt x="3167" y="206"/>
                      <a:pt x="2465" y="611"/>
                    </a:cubicBezTo>
                    <a:cubicBezTo>
                      <a:pt x="1404" y="1219"/>
                      <a:pt x="646" y="2212"/>
                      <a:pt x="320" y="3391"/>
                    </a:cubicBezTo>
                    <a:cubicBezTo>
                      <a:pt x="0" y="4575"/>
                      <a:pt x="160" y="5814"/>
                      <a:pt x="774" y="6875"/>
                    </a:cubicBezTo>
                    <a:lnTo>
                      <a:pt x="2428" y="9761"/>
                    </a:lnTo>
                    <a:cubicBezTo>
                      <a:pt x="2913" y="10599"/>
                      <a:pt x="3468" y="11394"/>
                      <a:pt x="4093" y="12140"/>
                    </a:cubicBezTo>
                    <a:cubicBezTo>
                      <a:pt x="4381" y="12482"/>
                      <a:pt x="4679" y="12813"/>
                      <a:pt x="4994" y="13128"/>
                    </a:cubicBezTo>
                    <a:lnTo>
                      <a:pt x="5309" y="13443"/>
                    </a:lnTo>
                    <a:lnTo>
                      <a:pt x="5683" y="13208"/>
                    </a:lnTo>
                    <a:cubicBezTo>
                      <a:pt x="7939" y="11800"/>
                      <a:pt x="10500" y="10199"/>
                      <a:pt x="11930" y="7777"/>
                    </a:cubicBezTo>
                    <a:lnTo>
                      <a:pt x="12143" y="7419"/>
                    </a:lnTo>
                    <a:lnTo>
                      <a:pt x="11855" y="7115"/>
                    </a:lnTo>
                    <a:cubicBezTo>
                      <a:pt x="11263" y="6496"/>
                      <a:pt x="10766" y="5846"/>
                      <a:pt x="10389" y="5184"/>
                    </a:cubicBezTo>
                    <a:lnTo>
                      <a:pt x="8734" y="2303"/>
                    </a:lnTo>
                    <a:cubicBezTo>
                      <a:pt x="8121" y="1241"/>
                      <a:pt x="7134" y="478"/>
                      <a:pt x="5949" y="163"/>
                    </a:cubicBezTo>
                    <a:cubicBezTo>
                      <a:pt x="5548" y="54"/>
                      <a:pt x="5140" y="0"/>
                      <a:pt x="47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81;p42"/>
              <p:cNvSpPr/>
              <p:nvPr/>
            </p:nvSpPr>
            <p:spPr>
              <a:xfrm rot="139146">
                <a:off x="1260577" y="3655380"/>
                <a:ext cx="215818" cy="188973"/>
              </a:xfrm>
              <a:custGeom>
                <a:avLst/>
                <a:gdLst/>
                <a:ahLst/>
                <a:cxnLst/>
                <a:rect l="l" t="t" r="r" b="b"/>
                <a:pathLst>
                  <a:path w="7308" h="6399" extrusionOk="0">
                    <a:moveTo>
                      <a:pt x="7073" y="0"/>
                    </a:moveTo>
                    <a:cubicBezTo>
                      <a:pt x="7020" y="0"/>
                      <a:pt x="6965" y="25"/>
                      <a:pt x="6927" y="82"/>
                    </a:cubicBezTo>
                    <a:cubicBezTo>
                      <a:pt x="5573" y="2035"/>
                      <a:pt x="3902" y="3737"/>
                      <a:pt x="1917" y="5049"/>
                    </a:cubicBezTo>
                    <a:cubicBezTo>
                      <a:pt x="1357" y="5417"/>
                      <a:pt x="781" y="5748"/>
                      <a:pt x="183" y="6057"/>
                    </a:cubicBezTo>
                    <a:cubicBezTo>
                      <a:pt x="1" y="6149"/>
                      <a:pt x="112" y="6399"/>
                      <a:pt x="283" y="6399"/>
                    </a:cubicBezTo>
                    <a:cubicBezTo>
                      <a:pt x="311" y="6399"/>
                      <a:pt x="340" y="6392"/>
                      <a:pt x="370" y="6377"/>
                    </a:cubicBezTo>
                    <a:cubicBezTo>
                      <a:pt x="2542" y="5337"/>
                      <a:pt x="4510" y="3796"/>
                      <a:pt x="6036" y="1927"/>
                    </a:cubicBezTo>
                    <a:cubicBezTo>
                      <a:pt x="6469" y="1395"/>
                      <a:pt x="6869" y="839"/>
                      <a:pt x="7226" y="258"/>
                    </a:cubicBezTo>
                    <a:cubicBezTo>
                      <a:pt x="7307" y="121"/>
                      <a:pt x="7192" y="0"/>
                      <a:pt x="70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82;p42"/>
              <p:cNvSpPr/>
              <p:nvPr/>
            </p:nvSpPr>
            <p:spPr>
              <a:xfrm rot="139146">
                <a:off x="1500890" y="3651731"/>
                <a:ext cx="345550" cy="356654"/>
              </a:xfrm>
              <a:custGeom>
                <a:avLst/>
                <a:gdLst/>
                <a:ahLst/>
                <a:cxnLst/>
                <a:rect l="l" t="t" r="r" b="b"/>
                <a:pathLst>
                  <a:path w="11701" h="12077" extrusionOk="0">
                    <a:moveTo>
                      <a:pt x="4636" y="1"/>
                    </a:moveTo>
                    <a:cubicBezTo>
                      <a:pt x="4115" y="1"/>
                      <a:pt x="3677" y="417"/>
                      <a:pt x="3655" y="941"/>
                    </a:cubicBezTo>
                    <a:cubicBezTo>
                      <a:pt x="3618" y="2099"/>
                      <a:pt x="1457" y="3566"/>
                      <a:pt x="828" y="4387"/>
                    </a:cubicBezTo>
                    <a:cubicBezTo>
                      <a:pt x="0" y="4960"/>
                      <a:pt x="973" y="10011"/>
                      <a:pt x="2658" y="10011"/>
                    </a:cubicBezTo>
                    <a:cubicBezTo>
                      <a:pt x="2667" y="10011"/>
                      <a:pt x="2676" y="10011"/>
                      <a:pt x="2685" y="10011"/>
                    </a:cubicBezTo>
                    <a:lnTo>
                      <a:pt x="4168" y="9893"/>
                    </a:lnTo>
                    <a:cubicBezTo>
                      <a:pt x="4186" y="9893"/>
                      <a:pt x="4203" y="9892"/>
                      <a:pt x="4221" y="9892"/>
                    </a:cubicBezTo>
                    <a:cubicBezTo>
                      <a:pt x="4746" y="9892"/>
                      <a:pt x="5247" y="10110"/>
                      <a:pt x="5608" y="10496"/>
                    </a:cubicBezTo>
                    <a:cubicBezTo>
                      <a:pt x="6318" y="11264"/>
                      <a:pt x="6851" y="11798"/>
                      <a:pt x="6851" y="11798"/>
                    </a:cubicBezTo>
                    <a:cubicBezTo>
                      <a:pt x="7022" y="11983"/>
                      <a:pt x="7255" y="12077"/>
                      <a:pt x="7488" y="12077"/>
                    </a:cubicBezTo>
                    <a:cubicBezTo>
                      <a:pt x="7699" y="12077"/>
                      <a:pt x="7911" y="12000"/>
                      <a:pt x="8078" y="11846"/>
                    </a:cubicBezTo>
                    <a:cubicBezTo>
                      <a:pt x="8425" y="11520"/>
                      <a:pt x="8447" y="10971"/>
                      <a:pt x="8122" y="10619"/>
                    </a:cubicBezTo>
                    <a:lnTo>
                      <a:pt x="6777" y="9205"/>
                    </a:lnTo>
                    <a:cubicBezTo>
                      <a:pt x="6779" y="9204"/>
                      <a:pt x="6783" y="9204"/>
                      <a:pt x="6789" y="9204"/>
                    </a:cubicBezTo>
                    <a:cubicBezTo>
                      <a:pt x="6990" y="9204"/>
                      <a:pt x="9567" y="9738"/>
                      <a:pt x="9567" y="9738"/>
                    </a:cubicBezTo>
                    <a:cubicBezTo>
                      <a:pt x="9627" y="9750"/>
                      <a:pt x="9686" y="9756"/>
                      <a:pt x="9744" y="9756"/>
                    </a:cubicBezTo>
                    <a:cubicBezTo>
                      <a:pt x="10146" y="9756"/>
                      <a:pt x="10508" y="9476"/>
                      <a:pt x="10592" y="9066"/>
                    </a:cubicBezTo>
                    <a:cubicBezTo>
                      <a:pt x="10688" y="8597"/>
                      <a:pt x="10388" y="8137"/>
                      <a:pt x="9919" y="8041"/>
                    </a:cubicBezTo>
                    <a:lnTo>
                      <a:pt x="7492" y="7391"/>
                    </a:lnTo>
                    <a:lnTo>
                      <a:pt x="10794" y="7248"/>
                    </a:lnTo>
                    <a:cubicBezTo>
                      <a:pt x="11247" y="7231"/>
                      <a:pt x="11643" y="6884"/>
                      <a:pt x="11669" y="6436"/>
                    </a:cubicBezTo>
                    <a:cubicBezTo>
                      <a:pt x="11700" y="5928"/>
                      <a:pt x="11299" y="5512"/>
                      <a:pt x="10805" y="5512"/>
                    </a:cubicBezTo>
                    <a:cubicBezTo>
                      <a:pt x="10797" y="5512"/>
                      <a:pt x="10788" y="5512"/>
                      <a:pt x="10779" y="5513"/>
                    </a:cubicBezTo>
                    <a:cubicBezTo>
                      <a:pt x="10779" y="5513"/>
                      <a:pt x="8248" y="5560"/>
                      <a:pt x="7547" y="5560"/>
                    </a:cubicBezTo>
                    <a:cubicBezTo>
                      <a:pt x="7435" y="5560"/>
                      <a:pt x="7369" y="5559"/>
                      <a:pt x="7369" y="5556"/>
                    </a:cubicBezTo>
                    <a:lnTo>
                      <a:pt x="9524" y="4488"/>
                    </a:lnTo>
                    <a:cubicBezTo>
                      <a:pt x="9957" y="4281"/>
                      <a:pt x="10144" y="3769"/>
                      <a:pt x="9940" y="3331"/>
                    </a:cubicBezTo>
                    <a:cubicBezTo>
                      <a:pt x="9793" y="3017"/>
                      <a:pt x="9480" y="2833"/>
                      <a:pt x="9154" y="2833"/>
                    </a:cubicBezTo>
                    <a:cubicBezTo>
                      <a:pt x="9031" y="2833"/>
                      <a:pt x="8906" y="2859"/>
                      <a:pt x="8788" y="2914"/>
                    </a:cubicBezTo>
                    <a:lnTo>
                      <a:pt x="6462" y="4126"/>
                    </a:lnTo>
                    <a:cubicBezTo>
                      <a:pt x="6462" y="4126"/>
                      <a:pt x="6168" y="4198"/>
                      <a:pt x="5824" y="4198"/>
                    </a:cubicBezTo>
                    <a:cubicBezTo>
                      <a:pt x="5783" y="4198"/>
                      <a:pt x="5741" y="4197"/>
                      <a:pt x="5699" y="4195"/>
                    </a:cubicBezTo>
                    <a:cubicBezTo>
                      <a:pt x="5192" y="4163"/>
                      <a:pt x="4862" y="3635"/>
                      <a:pt x="5064" y="3165"/>
                    </a:cubicBezTo>
                    <a:cubicBezTo>
                      <a:pt x="5362" y="2488"/>
                      <a:pt x="5576" y="1752"/>
                      <a:pt x="5608" y="1016"/>
                    </a:cubicBezTo>
                    <a:cubicBezTo>
                      <a:pt x="5625" y="476"/>
                      <a:pt x="5202" y="23"/>
                      <a:pt x="4664" y="1"/>
                    </a:cubicBezTo>
                    <a:cubicBezTo>
                      <a:pt x="4655" y="1"/>
                      <a:pt x="4646" y="1"/>
                      <a:pt x="4636" y="1"/>
                    </a:cubicBezTo>
                    <a:close/>
                  </a:path>
                </a:pathLst>
              </a:custGeom>
              <a:solidFill>
                <a:srgbClr val="FFD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83;p42"/>
              <p:cNvSpPr/>
              <p:nvPr/>
            </p:nvSpPr>
            <p:spPr>
              <a:xfrm rot="139146">
                <a:off x="1549382" y="3871702"/>
                <a:ext cx="29473" cy="53689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818" extrusionOk="0">
                    <a:moveTo>
                      <a:pt x="173" y="1"/>
                    </a:moveTo>
                    <a:cubicBezTo>
                      <a:pt x="88" y="1"/>
                      <a:pt x="0" y="73"/>
                      <a:pt x="38" y="168"/>
                    </a:cubicBezTo>
                    <a:cubicBezTo>
                      <a:pt x="146" y="444"/>
                      <a:pt x="274" y="712"/>
                      <a:pt x="396" y="978"/>
                    </a:cubicBezTo>
                    <a:cubicBezTo>
                      <a:pt x="518" y="1245"/>
                      <a:pt x="646" y="1507"/>
                      <a:pt x="781" y="1768"/>
                    </a:cubicBezTo>
                    <a:cubicBezTo>
                      <a:pt x="798" y="1803"/>
                      <a:pt x="831" y="1818"/>
                      <a:pt x="864" y="1818"/>
                    </a:cubicBezTo>
                    <a:cubicBezTo>
                      <a:pt x="929" y="1818"/>
                      <a:pt x="997" y="1762"/>
                      <a:pt x="973" y="1688"/>
                    </a:cubicBezTo>
                    <a:cubicBezTo>
                      <a:pt x="865" y="1416"/>
                      <a:pt x="754" y="1144"/>
                      <a:pt x="636" y="872"/>
                    </a:cubicBezTo>
                    <a:cubicBezTo>
                      <a:pt x="525" y="599"/>
                      <a:pt x="412" y="328"/>
                      <a:pt x="284" y="67"/>
                    </a:cubicBezTo>
                    <a:cubicBezTo>
                      <a:pt x="260" y="21"/>
                      <a:pt x="217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84;p42"/>
              <p:cNvSpPr/>
              <p:nvPr/>
            </p:nvSpPr>
            <p:spPr>
              <a:xfrm rot="139146">
                <a:off x="1593481" y="3922060"/>
                <a:ext cx="153447" cy="86705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2936" extrusionOk="0">
                    <a:moveTo>
                      <a:pt x="3533" y="1"/>
                    </a:moveTo>
                    <a:cubicBezTo>
                      <a:pt x="3451" y="1"/>
                      <a:pt x="3376" y="112"/>
                      <a:pt x="3450" y="194"/>
                    </a:cubicBezTo>
                    <a:cubicBezTo>
                      <a:pt x="3760" y="525"/>
                      <a:pt x="4080" y="851"/>
                      <a:pt x="4390" y="1181"/>
                    </a:cubicBezTo>
                    <a:cubicBezTo>
                      <a:pt x="4592" y="1395"/>
                      <a:pt x="4880" y="1634"/>
                      <a:pt x="4939" y="1934"/>
                    </a:cubicBezTo>
                    <a:cubicBezTo>
                      <a:pt x="5008" y="2269"/>
                      <a:pt x="4769" y="2595"/>
                      <a:pt x="4449" y="2680"/>
                    </a:cubicBezTo>
                    <a:cubicBezTo>
                      <a:pt x="4379" y="2700"/>
                      <a:pt x="4311" y="2709"/>
                      <a:pt x="4244" y="2709"/>
                    </a:cubicBezTo>
                    <a:cubicBezTo>
                      <a:pt x="3815" y="2709"/>
                      <a:pt x="3449" y="2342"/>
                      <a:pt x="3162" y="2051"/>
                    </a:cubicBezTo>
                    <a:cubicBezTo>
                      <a:pt x="2794" y="1678"/>
                      <a:pt x="2457" y="1287"/>
                      <a:pt x="2009" y="999"/>
                    </a:cubicBezTo>
                    <a:cubicBezTo>
                      <a:pt x="1626" y="752"/>
                      <a:pt x="1176" y="597"/>
                      <a:pt x="723" y="597"/>
                    </a:cubicBezTo>
                    <a:cubicBezTo>
                      <a:pt x="521" y="597"/>
                      <a:pt x="318" y="628"/>
                      <a:pt x="121" y="696"/>
                    </a:cubicBezTo>
                    <a:cubicBezTo>
                      <a:pt x="0" y="739"/>
                      <a:pt x="37" y="921"/>
                      <a:pt x="143" y="921"/>
                    </a:cubicBezTo>
                    <a:cubicBezTo>
                      <a:pt x="154" y="921"/>
                      <a:pt x="167" y="919"/>
                      <a:pt x="179" y="915"/>
                    </a:cubicBezTo>
                    <a:cubicBezTo>
                      <a:pt x="358" y="854"/>
                      <a:pt x="537" y="826"/>
                      <a:pt x="714" y="826"/>
                    </a:cubicBezTo>
                    <a:cubicBezTo>
                      <a:pt x="1264" y="826"/>
                      <a:pt x="1795" y="1092"/>
                      <a:pt x="2223" y="1442"/>
                    </a:cubicBezTo>
                    <a:cubicBezTo>
                      <a:pt x="2580" y="1736"/>
                      <a:pt x="2868" y="2088"/>
                      <a:pt x="3205" y="2403"/>
                    </a:cubicBezTo>
                    <a:cubicBezTo>
                      <a:pt x="3507" y="2679"/>
                      <a:pt x="3885" y="2935"/>
                      <a:pt x="4277" y="2935"/>
                    </a:cubicBezTo>
                    <a:cubicBezTo>
                      <a:pt x="4452" y="2935"/>
                      <a:pt x="4631" y="2884"/>
                      <a:pt x="4806" y="2760"/>
                    </a:cubicBezTo>
                    <a:cubicBezTo>
                      <a:pt x="5013" y="2611"/>
                      <a:pt x="5146" y="2376"/>
                      <a:pt x="5168" y="2126"/>
                    </a:cubicBezTo>
                    <a:cubicBezTo>
                      <a:pt x="5195" y="1838"/>
                      <a:pt x="5067" y="1602"/>
                      <a:pt x="4880" y="1395"/>
                    </a:cubicBezTo>
                    <a:cubicBezTo>
                      <a:pt x="4469" y="930"/>
                      <a:pt x="4026" y="493"/>
                      <a:pt x="3605" y="34"/>
                    </a:cubicBezTo>
                    <a:cubicBezTo>
                      <a:pt x="3583" y="11"/>
                      <a:pt x="3558" y="1"/>
                      <a:pt x="3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85;p42"/>
              <p:cNvSpPr/>
              <p:nvPr/>
            </p:nvSpPr>
            <p:spPr>
              <a:xfrm rot="139146">
                <a:off x="1270401" y="3849647"/>
                <a:ext cx="334919" cy="111689"/>
              </a:xfrm>
              <a:custGeom>
                <a:avLst/>
                <a:gdLst/>
                <a:ahLst/>
                <a:cxnLst/>
                <a:rect l="l" t="t" r="r" b="b"/>
                <a:pathLst>
                  <a:path w="11341" h="3782" extrusionOk="0">
                    <a:moveTo>
                      <a:pt x="226" y="0"/>
                    </a:moveTo>
                    <a:cubicBezTo>
                      <a:pt x="112" y="0"/>
                      <a:pt x="0" y="111"/>
                      <a:pt x="87" y="225"/>
                    </a:cubicBezTo>
                    <a:cubicBezTo>
                      <a:pt x="968" y="1409"/>
                      <a:pt x="2062" y="2476"/>
                      <a:pt x="3417" y="3099"/>
                    </a:cubicBezTo>
                    <a:cubicBezTo>
                      <a:pt x="4491" y="3596"/>
                      <a:pt x="5666" y="3781"/>
                      <a:pt x="6843" y="3781"/>
                    </a:cubicBezTo>
                    <a:cubicBezTo>
                      <a:pt x="7309" y="3781"/>
                      <a:pt x="7775" y="3752"/>
                      <a:pt x="8235" y="3702"/>
                    </a:cubicBezTo>
                    <a:cubicBezTo>
                      <a:pt x="8720" y="3650"/>
                      <a:pt x="9201" y="3574"/>
                      <a:pt x="9686" y="3490"/>
                    </a:cubicBezTo>
                    <a:cubicBezTo>
                      <a:pt x="10188" y="3399"/>
                      <a:pt x="10705" y="3323"/>
                      <a:pt x="11195" y="3185"/>
                    </a:cubicBezTo>
                    <a:cubicBezTo>
                      <a:pt x="11341" y="3144"/>
                      <a:pt x="11325" y="2901"/>
                      <a:pt x="11172" y="2901"/>
                    </a:cubicBezTo>
                    <a:cubicBezTo>
                      <a:pt x="11168" y="2901"/>
                      <a:pt x="11163" y="2902"/>
                      <a:pt x="11158" y="2902"/>
                    </a:cubicBezTo>
                    <a:cubicBezTo>
                      <a:pt x="10752" y="2951"/>
                      <a:pt x="10353" y="3052"/>
                      <a:pt x="9952" y="3126"/>
                    </a:cubicBezTo>
                    <a:cubicBezTo>
                      <a:pt x="9536" y="3207"/>
                      <a:pt x="9120" y="3276"/>
                      <a:pt x="8704" y="3335"/>
                    </a:cubicBezTo>
                    <a:cubicBezTo>
                      <a:pt x="8093" y="3417"/>
                      <a:pt x="7480" y="3467"/>
                      <a:pt x="6866" y="3467"/>
                    </a:cubicBezTo>
                    <a:cubicBezTo>
                      <a:pt x="6643" y="3467"/>
                      <a:pt x="6420" y="3461"/>
                      <a:pt x="6197" y="3446"/>
                    </a:cubicBezTo>
                    <a:cubicBezTo>
                      <a:pt x="4660" y="3350"/>
                      <a:pt x="3219" y="2833"/>
                      <a:pt x="2025" y="1846"/>
                    </a:cubicBezTo>
                    <a:cubicBezTo>
                      <a:pt x="1395" y="1328"/>
                      <a:pt x="840" y="720"/>
                      <a:pt x="355" y="65"/>
                    </a:cubicBezTo>
                    <a:cubicBezTo>
                      <a:pt x="321" y="19"/>
                      <a:pt x="273" y="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86;p42"/>
              <p:cNvSpPr/>
              <p:nvPr/>
            </p:nvSpPr>
            <p:spPr>
              <a:xfrm rot="139146">
                <a:off x="1542638" y="3645390"/>
                <a:ext cx="141664" cy="135285"/>
              </a:xfrm>
              <a:custGeom>
                <a:avLst/>
                <a:gdLst/>
                <a:ahLst/>
                <a:cxnLst/>
                <a:rect l="l" t="t" r="r" b="b"/>
                <a:pathLst>
                  <a:path w="4797" h="4581" extrusionOk="0">
                    <a:moveTo>
                      <a:pt x="3354" y="0"/>
                    </a:moveTo>
                    <a:cubicBezTo>
                      <a:pt x="3099" y="0"/>
                      <a:pt x="2843" y="90"/>
                      <a:pt x="2646" y="275"/>
                    </a:cubicBezTo>
                    <a:cubicBezTo>
                      <a:pt x="2422" y="483"/>
                      <a:pt x="2294" y="776"/>
                      <a:pt x="2181" y="1054"/>
                    </a:cubicBezTo>
                    <a:cubicBezTo>
                      <a:pt x="2053" y="1379"/>
                      <a:pt x="1930" y="1699"/>
                      <a:pt x="1755" y="2004"/>
                    </a:cubicBezTo>
                    <a:cubicBezTo>
                      <a:pt x="1354" y="2691"/>
                      <a:pt x="784" y="3273"/>
                      <a:pt x="122" y="3705"/>
                    </a:cubicBezTo>
                    <a:cubicBezTo>
                      <a:pt x="1" y="3786"/>
                      <a:pt x="72" y="3954"/>
                      <a:pt x="184" y="3954"/>
                    </a:cubicBezTo>
                    <a:cubicBezTo>
                      <a:pt x="205" y="3954"/>
                      <a:pt x="228" y="3948"/>
                      <a:pt x="251" y="3935"/>
                    </a:cubicBezTo>
                    <a:cubicBezTo>
                      <a:pt x="816" y="3593"/>
                      <a:pt x="1307" y="3151"/>
                      <a:pt x="1701" y="2627"/>
                    </a:cubicBezTo>
                    <a:cubicBezTo>
                      <a:pt x="1905" y="2356"/>
                      <a:pt x="2080" y="2068"/>
                      <a:pt x="2225" y="1763"/>
                    </a:cubicBezTo>
                    <a:cubicBezTo>
                      <a:pt x="2363" y="1475"/>
                      <a:pt x="2454" y="1166"/>
                      <a:pt x="2592" y="878"/>
                    </a:cubicBezTo>
                    <a:cubicBezTo>
                      <a:pt x="2737" y="573"/>
                      <a:pt x="2961" y="280"/>
                      <a:pt x="3324" y="264"/>
                    </a:cubicBezTo>
                    <a:cubicBezTo>
                      <a:pt x="3334" y="263"/>
                      <a:pt x="3345" y="263"/>
                      <a:pt x="3356" y="263"/>
                    </a:cubicBezTo>
                    <a:cubicBezTo>
                      <a:pt x="3723" y="263"/>
                      <a:pt x="3988" y="519"/>
                      <a:pt x="4087" y="867"/>
                    </a:cubicBezTo>
                    <a:cubicBezTo>
                      <a:pt x="4299" y="1620"/>
                      <a:pt x="3750" y="2351"/>
                      <a:pt x="3639" y="3081"/>
                    </a:cubicBezTo>
                    <a:cubicBezTo>
                      <a:pt x="3537" y="3737"/>
                      <a:pt x="3841" y="4548"/>
                      <a:pt x="4609" y="4580"/>
                    </a:cubicBezTo>
                    <a:cubicBezTo>
                      <a:pt x="4613" y="4580"/>
                      <a:pt x="4616" y="4580"/>
                      <a:pt x="4620" y="4580"/>
                    </a:cubicBezTo>
                    <a:cubicBezTo>
                      <a:pt x="4796" y="4580"/>
                      <a:pt x="4793" y="4292"/>
                      <a:pt x="4609" y="4287"/>
                    </a:cubicBezTo>
                    <a:cubicBezTo>
                      <a:pt x="4252" y="4271"/>
                      <a:pt x="3996" y="3956"/>
                      <a:pt x="3932" y="3625"/>
                    </a:cubicBezTo>
                    <a:cubicBezTo>
                      <a:pt x="3846" y="3204"/>
                      <a:pt x="4001" y="2767"/>
                      <a:pt x="4146" y="2376"/>
                    </a:cubicBezTo>
                    <a:cubicBezTo>
                      <a:pt x="4363" y="1763"/>
                      <a:pt x="4626" y="1000"/>
                      <a:pt x="4193" y="413"/>
                    </a:cubicBezTo>
                    <a:cubicBezTo>
                      <a:pt x="3992" y="141"/>
                      <a:pt x="3673" y="0"/>
                      <a:pt x="33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87;p42"/>
              <p:cNvSpPr/>
              <p:nvPr/>
            </p:nvSpPr>
            <p:spPr>
              <a:xfrm rot="139146">
                <a:off x="774123" y="3915527"/>
                <a:ext cx="923781" cy="377799"/>
              </a:xfrm>
              <a:custGeom>
                <a:avLst/>
                <a:gdLst/>
                <a:ahLst/>
                <a:cxnLst/>
                <a:rect l="l" t="t" r="r" b="b"/>
                <a:pathLst>
                  <a:path w="31281" h="12793" extrusionOk="0">
                    <a:moveTo>
                      <a:pt x="24751" y="1"/>
                    </a:moveTo>
                    <a:lnTo>
                      <a:pt x="2989" y="917"/>
                    </a:lnTo>
                    <a:cubicBezTo>
                      <a:pt x="2989" y="917"/>
                      <a:pt x="0" y="4663"/>
                      <a:pt x="1286" y="9764"/>
                    </a:cubicBezTo>
                    <a:cubicBezTo>
                      <a:pt x="1879" y="12115"/>
                      <a:pt x="6101" y="12793"/>
                      <a:pt x="10988" y="12793"/>
                    </a:cubicBezTo>
                    <a:cubicBezTo>
                      <a:pt x="16712" y="12793"/>
                      <a:pt x="23347" y="11863"/>
                      <a:pt x="26127" y="11604"/>
                    </a:cubicBezTo>
                    <a:cubicBezTo>
                      <a:pt x="31281" y="11119"/>
                      <a:pt x="25962" y="3234"/>
                      <a:pt x="247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88;p42"/>
              <p:cNvSpPr/>
              <p:nvPr/>
            </p:nvSpPr>
            <p:spPr>
              <a:xfrm rot="139146">
                <a:off x="863192" y="3439459"/>
                <a:ext cx="627105" cy="562697"/>
              </a:xfrm>
              <a:custGeom>
                <a:avLst/>
                <a:gdLst/>
                <a:ahLst/>
                <a:cxnLst/>
                <a:rect l="l" t="t" r="r" b="b"/>
                <a:pathLst>
                  <a:path w="21235" h="19054" extrusionOk="0">
                    <a:moveTo>
                      <a:pt x="11930" y="0"/>
                    </a:moveTo>
                    <a:cubicBezTo>
                      <a:pt x="11815" y="0"/>
                      <a:pt x="11700" y="4"/>
                      <a:pt x="11583" y="12"/>
                    </a:cubicBezTo>
                    <a:cubicBezTo>
                      <a:pt x="9727" y="147"/>
                      <a:pt x="7475" y="413"/>
                      <a:pt x="5255" y="935"/>
                    </a:cubicBezTo>
                    <a:cubicBezTo>
                      <a:pt x="3361" y="1384"/>
                      <a:pt x="1958" y="2925"/>
                      <a:pt x="1569" y="4836"/>
                    </a:cubicBezTo>
                    <a:cubicBezTo>
                      <a:pt x="261" y="11206"/>
                      <a:pt x="0" y="18014"/>
                      <a:pt x="0" y="18014"/>
                    </a:cubicBezTo>
                    <a:cubicBezTo>
                      <a:pt x="0" y="18014"/>
                      <a:pt x="3276" y="19054"/>
                      <a:pt x="7844" y="19054"/>
                    </a:cubicBezTo>
                    <a:cubicBezTo>
                      <a:pt x="11773" y="19054"/>
                      <a:pt x="16656" y="18285"/>
                      <a:pt x="21234" y="15426"/>
                    </a:cubicBezTo>
                    <a:lnTo>
                      <a:pt x="17500" y="9194"/>
                    </a:lnTo>
                    <a:lnTo>
                      <a:pt x="16747" y="3880"/>
                    </a:lnTo>
                    <a:cubicBezTo>
                      <a:pt x="16250" y="1599"/>
                      <a:pt x="14232" y="0"/>
                      <a:pt x="11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89;p42"/>
              <p:cNvSpPr/>
              <p:nvPr/>
            </p:nvSpPr>
            <p:spPr>
              <a:xfrm rot="139146">
                <a:off x="1258153" y="3444880"/>
                <a:ext cx="128108" cy="275501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9329" extrusionOk="0">
                    <a:moveTo>
                      <a:pt x="139" y="1"/>
                    </a:moveTo>
                    <a:cubicBezTo>
                      <a:pt x="33" y="1"/>
                      <a:pt x="0" y="138"/>
                      <a:pt x="89" y="206"/>
                    </a:cubicBezTo>
                    <a:cubicBezTo>
                      <a:pt x="557" y="563"/>
                      <a:pt x="1054" y="868"/>
                      <a:pt x="1470" y="1299"/>
                    </a:cubicBezTo>
                    <a:cubicBezTo>
                      <a:pt x="1897" y="1732"/>
                      <a:pt x="2254" y="2218"/>
                      <a:pt x="2554" y="2745"/>
                    </a:cubicBezTo>
                    <a:cubicBezTo>
                      <a:pt x="3226" y="3941"/>
                      <a:pt x="3539" y="5296"/>
                      <a:pt x="3706" y="6651"/>
                    </a:cubicBezTo>
                    <a:cubicBezTo>
                      <a:pt x="3807" y="7473"/>
                      <a:pt x="3860" y="8300"/>
                      <a:pt x="3908" y="9127"/>
                    </a:cubicBezTo>
                    <a:cubicBezTo>
                      <a:pt x="3916" y="9261"/>
                      <a:pt x="4026" y="9329"/>
                      <a:pt x="4132" y="9329"/>
                    </a:cubicBezTo>
                    <a:cubicBezTo>
                      <a:pt x="4237" y="9329"/>
                      <a:pt x="4338" y="9262"/>
                      <a:pt x="4330" y="9127"/>
                    </a:cubicBezTo>
                    <a:cubicBezTo>
                      <a:pt x="4159" y="6342"/>
                      <a:pt x="3919" y="3269"/>
                      <a:pt x="1886" y="1139"/>
                    </a:cubicBezTo>
                    <a:cubicBezTo>
                      <a:pt x="1427" y="659"/>
                      <a:pt x="830" y="164"/>
                      <a:pt x="168" y="4"/>
                    </a:cubicBezTo>
                    <a:cubicBezTo>
                      <a:pt x="158" y="2"/>
                      <a:pt x="14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90;p42"/>
              <p:cNvSpPr/>
              <p:nvPr/>
            </p:nvSpPr>
            <p:spPr>
              <a:xfrm rot="139146">
                <a:off x="854353" y="3530164"/>
                <a:ext cx="72382" cy="428534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14511" extrusionOk="0">
                    <a:moveTo>
                      <a:pt x="2309" y="0"/>
                    </a:moveTo>
                    <a:cubicBezTo>
                      <a:pt x="2264" y="0"/>
                      <a:pt x="2221" y="25"/>
                      <a:pt x="2207" y="82"/>
                    </a:cubicBezTo>
                    <a:cubicBezTo>
                      <a:pt x="2079" y="535"/>
                      <a:pt x="1908" y="973"/>
                      <a:pt x="1791" y="1432"/>
                    </a:cubicBezTo>
                    <a:cubicBezTo>
                      <a:pt x="1678" y="1890"/>
                      <a:pt x="1572" y="2343"/>
                      <a:pt x="1476" y="2808"/>
                    </a:cubicBezTo>
                    <a:cubicBezTo>
                      <a:pt x="1283" y="3726"/>
                      <a:pt x="1102" y="4648"/>
                      <a:pt x="942" y="5576"/>
                    </a:cubicBezTo>
                    <a:cubicBezTo>
                      <a:pt x="633" y="7413"/>
                      <a:pt x="392" y="9264"/>
                      <a:pt x="222" y="11114"/>
                    </a:cubicBezTo>
                    <a:cubicBezTo>
                      <a:pt x="126" y="12171"/>
                      <a:pt x="57" y="13227"/>
                      <a:pt x="8" y="14284"/>
                    </a:cubicBezTo>
                    <a:cubicBezTo>
                      <a:pt x="0" y="14435"/>
                      <a:pt x="113" y="14510"/>
                      <a:pt x="230" y="14510"/>
                    </a:cubicBezTo>
                    <a:cubicBezTo>
                      <a:pt x="347" y="14510"/>
                      <a:pt x="470" y="14434"/>
                      <a:pt x="478" y="14284"/>
                    </a:cubicBezTo>
                    <a:cubicBezTo>
                      <a:pt x="670" y="10577"/>
                      <a:pt x="1118" y="6874"/>
                      <a:pt x="1844" y="3234"/>
                    </a:cubicBezTo>
                    <a:cubicBezTo>
                      <a:pt x="1951" y="2717"/>
                      <a:pt x="2052" y="2205"/>
                      <a:pt x="2158" y="1693"/>
                    </a:cubicBezTo>
                    <a:cubicBezTo>
                      <a:pt x="2266" y="1181"/>
                      <a:pt x="2318" y="658"/>
                      <a:pt x="2431" y="146"/>
                    </a:cubicBezTo>
                    <a:cubicBezTo>
                      <a:pt x="2450" y="58"/>
                      <a:pt x="2378" y="0"/>
                      <a:pt x="2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91;p42"/>
              <p:cNvSpPr/>
              <p:nvPr/>
            </p:nvSpPr>
            <p:spPr>
              <a:xfrm rot="139146">
                <a:off x="740532" y="3877545"/>
                <a:ext cx="215256" cy="330784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11201" extrusionOk="0">
                    <a:moveTo>
                      <a:pt x="3873" y="1"/>
                    </a:moveTo>
                    <a:cubicBezTo>
                      <a:pt x="3873" y="1"/>
                      <a:pt x="0" y="1485"/>
                      <a:pt x="1088" y="6420"/>
                    </a:cubicBezTo>
                    <a:cubicBezTo>
                      <a:pt x="2114" y="11067"/>
                      <a:pt x="6716" y="11200"/>
                      <a:pt x="7240" y="11200"/>
                    </a:cubicBezTo>
                    <a:cubicBezTo>
                      <a:pt x="7272" y="11200"/>
                      <a:pt x="7288" y="11200"/>
                      <a:pt x="7288" y="11200"/>
                    </a:cubicBezTo>
                    <a:lnTo>
                      <a:pt x="6498" y="540"/>
                    </a:lnTo>
                    <a:lnTo>
                      <a:pt x="38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92;p42"/>
              <p:cNvSpPr/>
              <p:nvPr/>
            </p:nvSpPr>
            <p:spPr>
              <a:xfrm rot="139146">
                <a:off x="767973" y="4177909"/>
                <a:ext cx="402901" cy="302345"/>
              </a:xfrm>
              <a:custGeom>
                <a:avLst/>
                <a:gdLst/>
                <a:ahLst/>
                <a:cxnLst/>
                <a:rect l="l" t="t" r="r" b="b"/>
                <a:pathLst>
                  <a:path w="13643" h="10238" extrusionOk="0">
                    <a:moveTo>
                      <a:pt x="4343" y="0"/>
                    </a:moveTo>
                    <a:cubicBezTo>
                      <a:pt x="4256" y="0"/>
                      <a:pt x="4165" y="9"/>
                      <a:pt x="4071" y="28"/>
                    </a:cubicBezTo>
                    <a:cubicBezTo>
                      <a:pt x="2444" y="360"/>
                      <a:pt x="1" y="3529"/>
                      <a:pt x="1627" y="8011"/>
                    </a:cubicBezTo>
                    <a:cubicBezTo>
                      <a:pt x="1900" y="8774"/>
                      <a:pt x="2385" y="9296"/>
                      <a:pt x="3010" y="9649"/>
                    </a:cubicBezTo>
                    <a:cubicBezTo>
                      <a:pt x="3010" y="9649"/>
                      <a:pt x="3015" y="9654"/>
                      <a:pt x="3020" y="9654"/>
                    </a:cubicBezTo>
                    <a:cubicBezTo>
                      <a:pt x="3772" y="10074"/>
                      <a:pt x="4718" y="10238"/>
                      <a:pt x="5736" y="10238"/>
                    </a:cubicBezTo>
                    <a:cubicBezTo>
                      <a:pt x="5816" y="10238"/>
                      <a:pt x="5895" y="10237"/>
                      <a:pt x="5976" y="10235"/>
                    </a:cubicBezTo>
                    <a:lnTo>
                      <a:pt x="5981" y="10235"/>
                    </a:lnTo>
                    <a:cubicBezTo>
                      <a:pt x="6072" y="10235"/>
                      <a:pt x="6163" y="10230"/>
                      <a:pt x="6253" y="10230"/>
                    </a:cubicBezTo>
                    <a:cubicBezTo>
                      <a:pt x="7421" y="10171"/>
                      <a:pt x="8654" y="9932"/>
                      <a:pt x="9770" y="9643"/>
                    </a:cubicBezTo>
                    <a:cubicBezTo>
                      <a:pt x="11205" y="9264"/>
                      <a:pt x="12447" y="8806"/>
                      <a:pt x="13119" y="8538"/>
                    </a:cubicBezTo>
                    <a:cubicBezTo>
                      <a:pt x="13126" y="8538"/>
                      <a:pt x="13126" y="8533"/>
                      <a:pt x="13136" y="8533"/>
                    </a:cubicBezTo>
                    <a:cubicBezTo>
                      <a:pt x="13456" y="8405"/>
                      <a:pt x="13643" y="8326"/>
                      <a:pt x="13643" y="8326"/>
                    </a:cubicBezTo>
                    <a:lnTo>
                      <a:pt x="13439" y="5674"/>
                    </a:lnTo>
                    <a:lnTo>
                      <a:pt x="13429" y="5551"/>
                    </a:lnTo>
                    <a:lnTo>
                      <a:pt x="13419" y="5374"/>
                    </a:lnTo>
                    <a:lnTo>
                      <a:pt x="13215" y="2739"/>
                    </a:lnTo>
                    <a:cubicBezTo>
                      <a:pt x="13215" y="2739"/>
                      <a:pt x="13072" y="2685"/>
                      <a:pt x="12821" y="2596"/>
                    </a:cubicBezTo>
                    <a:cubicBezTo>
                      <a:pt x="11909" y="2264"/>
                      <a:pt x="9546" y="1432"/>
                      <a:pt x="7512" y="792"/>
                    </a:cubicBezTo>
                    <a:cubicBezTo>
                      <a:pt x="6813" y="579"/>
                      <a:pt x="6157" y="381"/>
                      <a:pt x="5608" y="237"/>
                    </a:cubicBezTo>
                    <a:cubicBezTo>
                      <a:pt x="5522" y="215"/>
                      <a:pt x="5443" y="200"/>
                      <a:pt x="5362" y="178"/>
                    </a:cubicBezTo>
                    <a:cubicBezTo>
                      <a:pt x="4968" y="82"/>
                      <a:pt x="4643" y="18"/>
                      <a:pt x="4424" y="3"/>
                    </a:cubicBezTo>
                    <a:cubicBezTo>
                      <a:pt x="4397" y="1"/>
                      <a:pt x="4370" y="0"/>
                      <a:pt x="4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93;p42"/>
              <p:cNvSpPr/>
              <p:nvPr/>
            </p:nvSpPr>
            <p:spPr>
              <a:xfrm rot="139146">
                <a:off x="768022" y="4174966"/>
                <a:ext cx="254504" cy="302788"/>
              </a:xfrm>
              <a:custGeom>
                <a:avLst/>
                <a:gdLst/>
                <a:ahLst/>
                <a:cxnLst/>
                <a:rect l="l" t="t" r="r" b="b"/>
                <a:pathLst>
                  <a:path w="8618" h="10253" extrusionOk="0">
                    <a:moveTo>
                      <a:pt x="4424" y="1"/>
                    </a:moveTo>
                    <a:lnTo>
                      <a:pt x="4071" y="26"/>
                    </a:lnTo>
                    <a:cubicBezTo>
                      <a:pt x="2444" y="358"/>
                      <a:pt x="1" y="3527"/>
                      <a:pt x="1627" y="8009"/>
                    </a:cubicBezTo>
                    <a:cubicBezTo>
                      <a:pt x="1900" y="8772"/>
                      <a:pt x="2385" y="9294"/>
                      <a:pt x="3010" y="9647"/>
                    </a:cubicBezTo>
                    <a:lnTo>
                      <a:pt x="3010" y="9668"/>
                    </a:lnTo>
                    <a:cubicBezTo>
                      <a:pt x="3143" y="9743"/>
                      <a:pt x="3292" y="9812"/>
                      <a:pt x="3442" y="9871"/>
                    </a:cubicBezTo>
                    <a:cubicBezTo>
                      <a:pt x="4115" y="10141"/>
                      <a:pt x="4905" y="10252"/>
                      <a:pt x="5743" y="10252"/>
                    </a:cubicBezTo>
                    <a:cubicBezTo>
                      <a:pt x="5815" y="10252"/>
                      <a:pt x="5887" y="10251"/>
                      <a:pt x="5960" y="10250"/>
                    </a:cubicBezTo>
                    <a:cubicBezTo>
                      <a:pt x="5960" y="10245"/>
                      <a:pt x="5965" y="10245"/>
                      <a:pt x="5976" y="10233"/>
                    </a:cubicBezTo>
                    <a:lnTo>
                      <a:pt x="5981" y="10233"/>
                    </a:lnTo>
                    <a:cubicBezTo>
                      <a:pt x="6173" y="10095"/>
                      <a:pt x="7581" y="9049"/>
                      <a:pt x="8228" y="7261"/>
                    </a:cubicBezTo>
                    <a:cubicBezTo>
                      <a:pt x="8478" y="6573"/>
                      <a:pt x="8617" y="5768"/>
                      <a:pt x="8531" y="4867"/>
                    </a:cubicBezTo>
                    <a:cubicBezTo>
                      <a:pt x="8206" y="1446"/>
                      <a:pt x="4424" y="1"/>
                      <a:pt x="4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94;p42"/>
              <p:cNvSpPr/>
              <p:nvPr/>
            </p:nvSpPr>
            <p:spPr>
              <a:xfrm rot="139146">
                <a:off x="768264" y="4174287"/>
                <a:ext cx="182801" cy="290739"/>
              </a:xfrm>
              <a:custGeom>
                <a:avLst/>
                <a:gdLst/>
                <a:ahLst/>
                <a:cxnLst/>
                <a:rect l="l" t="t" r="r" b="b"/>
                <a:pathLst>
                  <a:path w="6190" h="9845" extrusionOk="0">
                    <a:moveTo>
                      <a:pt x="4071" y="0"/>
                    </a:moveTo>
                    <a:cubicBezTo>
                      <a:pt x="2444" y="332"/>
                      <a:pt x="1" y="3501"/>
                      <a:pt x="1627" y="7983"/>
                    </a:cubicBezTo>
                    <a:cubicBezTo>
                      <a:pt x="1900" y="8746"/>
                      <a:pt x="2385" y="9268"/>
                      <a:pt x="3010" y="9621"/>
                    </a:cubicBezTo>
                    <a:lnTo>
                      <a:pt x="3010" y="9642"/>
                    </a:lnTo>
                    <a:cubicBezTo>
                      <a:pt x="3143" y="9717"/>
                      <a:pt x="3292" y="9786"/>
                      <a:pt x="3442" y="9845"/>
                    </a:cubicBezTo>
                    <a:cubicBezTo>
                      <a:pt x="3490" y="9834"/>
                      <a:pt x="4973" y="9423"/>
                      <a:pt x="5576" y="5693"/>
                    </a:cubicBezTo>
                    <a:cubicBezTo>
                      <a:pt x="6189" y="1906"/>
                      <a:pt x="4071" y="0"/>
                      <a:pt x="4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95;p42"/>
              <p:cNvSpPr/>
              <p:nvPr/>
            </p:nvSpPr>
            <p:spPr>
              <a:xfrm rot="139146">
                <a:off x="1117133" y="4194327"/>
                <a:ext cx="210059" cy="239679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8116" extrusionOk="0">
                    <a:moveTo>
                      <a:pt x="3960" y="0"/>
                    </a:moveTo>
                    <a:cubicBezTo>
                      <a:pt x="3037" y="769"/>
                      <a:pt x="2194" y="1468"/>
                      <a:pt x="1463" y="2044"/>
                    </a:cubicBezTo>
                    <a:cubicBezTo>
                      <a:pt x="1463" y="2044"/>
                      <a:pt x="1458" y="2049"/>
                      <a:pt x="1458" y="2054"/>
                    </a:cubicBezTo>
                    <a:cubicBezTo>
                      <a:pt x="1249" y="2231"/>
                      <a:pt x="1111" y="2364"/>
                      <a:pt x="1035" y="2428"/>
                    </a:cubicBezTo>
                    <a:cubicBezTo>
                      <a:pt x="993" y="2470"/>
                      <a:pt x="971" y="2487"/>
                      <a:pt x="971" y="2487"/>
                    </a:cubicBezTo>
                    <a:cubicBezTo>
                      <a:pt x="971" y="2487"/>
                      <a:pt x="188" y="3324"/>
                      <a:pt x="81" y="4573"/>
                    </a:cubicBezTo>
                    <a:cubicBezTo>
                      <a:pt x="1" y="5516"/>
                      <a:pt x="294" y="6680"/>
                      <a:pt x="1579" y="7902"/>
                    </a:cubicBezTo>
                    <a:cubicBezTo>
                      <a:pt x="1643" y="7966"/>
                      <a:pt x="1707" y="8025"/>
                      <a:pt x="1778" y="8084"/>
                    </a:cubicBezTo>
                    <a:cubicBezTo>
                      <a:pt x="1798" y="8094"/>
                      <a:pt x="1820" y="8104"/>
                      <a:pt x="1847" y="8116"/>
                    </a:cubicBezTo>
                    <a:cubicBezTo>
                      <a:pt x="3244" y="7700"/>
                      <a:pt x="5085" y="7129"/>
                      <a:pt x="7112" y="6435"/>
                    </a:cubicBezTo>
                    <a:cubicBezTo>
                      <a:pt x="5539" y="4627"/>
                      <a:pt x="4573" y="2310"/>
                      <a:pt x="3960" y="0"/>
                    </a:cubicBezTo>
                    <a:close/>
                  </a:path>
                </a:pathLst>
              </a:custGeom>
              <a:solidFill>
                <a:srgbClr val="FFD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96;p42"/>
              <p:cNvSpPr/>
              <p:nvPr/>
            </p:nvSpPr>
            <p:spPr>
              <a:xfrm rot="139146">
                <a:off x="1240867" y="3907109"/>
                <a:ext cx="665408" cy="491348"/>
              </a:xfrm>
              <a:custGeom>
                <a:avLst/>
                <a:gdLst/>
                <a:ahLst/>
                <a:cxnLst/>
                <a:rect l="l" t="t" r="r" b="b"/>
                <a:pathLst>
                  <a:path w="22532" h="16638" extrusionOk="0">
                    <a:moveTo>
                      <a:pt x="15722" y="0"/>
                    </a:moveTo>
                    <a:cubicBezTo>
                      <a:pt x="12641" y="0"/>
                      <a:pt x="6899" y="4492"/>
                      <a:pt x="2210" y="8368"/>
                    </a:cubicBezTo>
                    <a:cubicBezTo>
                      <a:pt x="1436" y="9003"/>
                      <a:pt x="700" y="9622"/>
                      <a:pt x="1" y="10203"/>
                    </a:cubicBezTo>
                    <a:cubicBezTo>
                      <a:pt x="614" y="12513"/>
                      <a:pt x="1580" y="14830"/>
                      <a:pt x="3153" y="16638"/>
                    </a:cubicBezTo>
                    <a:cubicBezTo>
                      <a:pt x="4365" y="16221"/>
                      <a:pt x="5645" y="15763"/>
                      <a:pt x="6936" y="15271"/>
                    </a:cubicBezTo>
                    <a:cubicBezTo>
                      <a:pt x="14443" y="12407"/>
                      <a:pt x="22532" y="8299"/>
                      <a:pt x="21187" y="4180"/>
                    </a:cubicBezTo>
                    <a:cubicBezTo>
                      <a:pt x="20515" y="2131"/>
                      <a:pt x="17713" y="210"/>
                      <a:pt x="16049" y="18"/>
                    </a:cubicBezTo>
                    <a:cubicBezTo>
                      <a:pt x="15944" y="6"/>
                      <a:pt x="15835" y="0"/>
                      <a:pt x="15722" y="0"/>
                    </a:cubicBezTo>
                    <a:close/>
                  </a:path>
                </a:pathLst>
              </a:custGeom>
              <a:solidFill>
                <a:srgbClr val="FFD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97;p42"/>
              <p:cNvSpPr/>
              <p:nvPr/>
            </p:nvSpPr>
            <p:spPr>
              <a:xfrm rot="139146">
                <a:off x="1401296" y="4277412"/>
                <a:ext cx="484349" cy="297118"/>
              </a:xfrm>
              <a:custGeom>
                <a:avLst/>
                <a:gdLst/>
                <a:ahLst/>
                <a:cxnLst/>
                <a:rect l="l" t="t" r="r" b="b"/>
                <a:pathLst>
                  <a:path w="16401" h="10061" extrusionOk="0">
                    <a:moveTo>
                      <a:pt x="11547" y="0"/>
                    </a:moveTo>
                    <a:cubicBezTo>
                      <a:pt x="11304" y="0"/>
                      <a:pt x="10976" y="21"/>
                      <a:pt x="10586" y="62"/>
                    </a:cubicBezTo>
                    <a:cubicBezTo>
                      <a:pt x="10495" y="67"/>
                      <a:pt x="10399" y="77"/>
                      <a:pt x="10298" y="89"/>
                    </a:cubicBezTo>
                    <a:cubicBezTo>
                      <a:pt x="9657" y="163"/>
                      <a:pt x="8878" y="274"/>
                      <a:pt x="8052" y="402"/>
                    </a:cubicBezTo>
                    <a:cubicBezTo>
                      <a:pt x="5644" y="781"/>
                      <a:pt x="2839" y="1321"/>
                      <a:pt x="1751" y="1534"/>
                    </a:cubicBezTo>
                    <a:cubicBezTo>
                      <a:pt x="1451" y="1587"/>
                      <a:pt x="1281" y="1625"/>
                      <a:pt x="1281" y="1625"/>
                    </a:cubicBezTo>
                    <a:lnTo>
                      <a:pt x="678" y="4218"/>
                    </a:lnTo>
                    <a:lnTo>
                      <a:pt x="635" y="4389"/>
                    </a:lnTo>
                    <a:lnTo>
                      <a:pt x="608" y="4506"/>
                    </a:lnTo>
                    <a:lnTo>
                      <a:pt x="0" y="7115"/>
                    </a:lnTo>
                    <a:cubicBezTo>
                      <a:pt x="0" y="7115"/>
                      <a:pt x="197" y="7216"/>
                      <a:pt x="549" y="7387"/>
                    </a:cubicBezTo>
                    <a:cubicBezTo>
                      <a:pt x="1270" y="7728"/>
                      <a:pt x="2630" y="8348"/>
                      <a:pt x="4221" y="8902"/>
                    </a:cubicBezTo>
                    <a:cubicBezTo>
                      <a:pt x="5447" y="9329"/>
                      <a:pt x="6814" y="9718"/>
                      <a:pt x="8136" y="9921"/>
                    </a:cubicBezTo>
                    <a:cubicBezTo>
                      <a:pt x="8724" y="10010"/>
                      <a:pt x="9303" y="10061"/>
                      <a:pt x="9856" y="10061"/>
                    </a:cubicBezTo>
                    <a:cubicBezTo>
                      <a:pt x="10597" y="10061"/>
                      <a:pt x="11293" y="9970"/>
                      <a:pt x="11903" y="9756"/>
                    </a:cubicBezTo>
                    <a:cubicBezTo>
                      <a:pt x="12667" y="9489"/>
                      <a:pt x="13302" y="9025"/>
                      <a:pt x="13728" y="8299"/>
                    </a:cubicBezTo>
                    <a:cubicBezTo>
                      <a:pt x="16400" y="3732"/>
                      <a:pt x="13509" y="89"/>
                      <a:pt x="11684" y="3"/>
                    </a:cubicBezTo>
                    <a:cubicBezTo>
                      <a:pt x="11642" y="1"/>
                      <a:pt x="11597" y="0"/>
                      <a:pt x="115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98;p42"/>
              <p:cNvSpPr/>
              <p:nvPr/>
            </p:nvSpPr>
            <p:spPr>
              <a:xfrm rot="139146">
                <a:off x="1638954" y="4282223"/>
                <a:ext cx="246590" cy="297118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10061" extrusionOk="0">
                    <a:moveTo>
                      <a:pt x="3496" y="0"/>
                    </a:moveTo>
                    <a:cubicBezTo>
                      <a:pt x="3253" y="0"/>
                      <a:pt x="2925" y="21"/>
                      <a:pt x="2535" y="62"/>
                    </a:cubicBezTo>
                    <a:cubicBezTo>
                      <a:pt x="1841" y="131"/>
                      <a:pt x="955" y="254"/>
                      <a:pt x="1" y="402"/>
                    </a:cubicBezTo>
                    <a:cubicBezTo>
                      <a:pt x="1254" y="653"/>
                      <a:pt x="2710" y="1134"/>
                      <a:pt x="3260" y="2062"/>
                    </a:cubicBezTo>
                    <a:cubicBezTo>
                      <a:pt x="3212" y="2137"/>
                      <a:pt x="1947" y="4357"/>
                      <a:pt x="4066" y="7952"/>
                    </a:cubicBezTo>
                    <a:cubicBezTo>
                      <a:pt x="4066" y="7952"/>
                      <a:pt x="2860" y="9633"/>
                      <a:pt x="85" y="9921"/>
                    </a:cubicBezTo>
                    <a:cubicBezTo>
                      <a:pt x="673" y="10010"/>
                      <a:pt x="1252" y="10061"/>
                      <a:pt x="1805" y="10061"/>
                    </a:cubicBezTo>
                    <a:cubicBezTo>
                      <a:pt x="2546" y="10061"/>
                      <a:pt x="3242" y="9970"/>
                      <a:pt x="3852" y="9756"/>
                    </a:cubicBezTo>
                    <a:cubicBezTo>
                      <a:pt x="4616" y="9489"/>
                      <a:pt x="5251" y="9025"/>
                      <a:pt x="5677" y="8299"/>
                    </a:cubicBezTo>
                    <a:cubicBezTo>
                      <a:pt x="8349" y="3732"/>
                      <a:pt x="5458" y="89"/>
                      <a:pt x="3633" y="3"/>
                    </a:cubicBezTo>
                    <a:cubicBezTo>
                      <a:pt x="3591" y="1"/>
                      <a:pt x="3546" y="0"/>
                      <a:pt x="34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99;p42"/>
              <p:cNvSpPr/>
              <p:nvPr/>
            </p:nvSpPr>
            <p:spPr>
              <a:xfrm rot="139146">
                <a:off x="728106" y="3852699"/>
                <a:ext cx="620815" cy="511932"/>
              </a:xfrm>
              <a:custGeom>
                <a:avLst/>
                <a:gdLst/>
                <a:ahLst/>
                <a:cxnLst/>
                <a:rect l="l" t="t" r="r" b="b"/>
                <a:pathLst>
                  <a:path w="21022" h="17335" extrusionOk="0">
                    <a:moveTo>
                      <a:pt x="7350" y="1"/>
                    </a:moveTo>
                    <a:cubicBezTo>
                      <a:pt x="5661" y="1"/>
                      <a:pt x="2754" y="1781"/>
                      <a:pt x="1841" y="3719"/>
                    </a:cubicBezTo>
                    <a:cubicBezTo>
                      <a:pt x="1" y="7635"/>
                      <a:pt x="7502" y="12720"/>
                      <a:pt x="14593" y="16497"/>
                    </a:cubicBezTo>
                    <a:cubicBezTo>
                      <a:pt x="15132" y="16785"/>
                      <a:pt x="15670" y="17063"/>
                      <a:pt x="16198" y="17335"/>
                    </a:cubicBezTo>
                    <a:cubicBezTo>
                      <a:pt x="18065" y="15463"/>
                      <a:pt x="19895" y="13562"/>
                      <a:pt x="21022" y="11193"/>
                    </a:cubicBezTo>
                    <a:cubicBezTo>
                      <a:pt x="20734" y="10885"/>
                      <a:pt x="20439" y="10570"/>
                      <a:pt x="20141" y="10250"/>
                    </a:cubicBezTo>
                    <a:cubicBezTo>
                      <a:pt x="15787" y="5571"/>
                      <a:pt x="10377" y="28"/>
                      <a:pt x="7373" y="1"/>
                    </a:cubicBezTo>
                    <a:cubicBezTo>
                      <a:pt x="7366" y="1"/>
                      <a:pt x="7358" y="1"/>
                      <a:pt x="7350" y="1"/>
                    </a:cubicBezTo>
                    <a:close/>
                  </a:path>
                </a:pathLst>
              </a:custGeom>
              <a:solidFill>
                <a:srgbClr val="FFD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600;p42"/>
              <p:cNvSpPr/>
              <p:nvPr/>
            </p:nvSpPr>
            <p:spPr>
              <a:xfrm rot="139146">
                <a:off x="1197565" y="4195386"/>
                <a:ext cx="272932" cy="277657"/>
              </a:xfrm>
              <a:custGeom>
                <a:avLst/>
                <a:gdLst/>
                <a:ahLst/>
                <a:cxnLst/>
                <a:rect l="l" t="t" r="r" b="b"/>
                <a:pathLst>
                  <a:path w="9242" h="9402" extrusionOk="0">
                    <a:moveTo>
                      <a:pt x="4824" y="0"/>
                    </a:moveTo>
                    <a:cubicBezTo>
                      <a:pt x="3697" y="2369"/>
                      <a:pt x="1867" y="4270"/>
                      <a:pt x="0" y="6142"/>
                    </a:cubicBezTo>
                    <a:cubicBezTo>
                      <a:pt x="2017" y="7171"/>
                      <a:pt x="3938" y="8079"/>
                      <a:pt x="5528" y="8799"/>
                    </a:cubicBezTo>
                    <a:cubicBezTo>
                      <a:pt x="5965" y="9002"/>
                      <a:pt x="6376" y="9183"/>
                      <a:pt x="6755" y="9354"/>
                    </a:cubicBezTo>
                    <a:cubicBezTo>
                      <a:pt x="6937" y="9364"/>
                      <a:pt x="7065" y="9380"/>
                      <a:pt x="7107" y="9402"/>
                    </a:cubicBezTo>
                    <a:cubicBezTo>
                      <a:pt x="8686" y="8318"/>
                      <a:pt x="9161" y="7139"/>
                      <a:pt x="9193" y="6158"/>
                    </a:cubicBezTo>
                    <a:cubicBezTo>
                      <a:pt x="9242" y="4905"/>
                      <a:pt x="8569" y="3970"/>
                      <a:pt x="8569" y="3970"/>
                    </a:cubicBezTo>
                    <a:cubicBezTo>
                      <a:pt x="8563" y="3970"/>
                      <a:pt x="8563" y="3970"/>
                      <a:pt x="8558" y="3965"/>
                    </a:cubicBezTo>
                    <a:cubicBezTo>
                      <a:pt x="7560" y="2972"/>
                      <a:pt x="6270" y="1564"/>
                      <a:pt x="4824" y="0"/>
                    </a:cubicBezTo>
                    <a:close/>
                  </a:path>
                </a:pathLst>
              </a:custGeom>
              <a:solidFill>
                <a:srgbClr val="FFD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601;p42"/>
              <p:cNvSpPr/>
              <p:nvPr/>
            </p:nvSpPr>
            <p:spPr>
              <a:xfrm rot="139146">
                <a:off x="862479" y="4388649"/>
                <a:ext cx="306007" cy="101294"/>
              </a:xfrm>
              <a:custGeom>
                <a:avLst/>
                <a:gdLst/>
                <a:ahLst/>
                <a:cxnLst/>
                <a:rect l="l" t="t" r="r" b="b"/>
                <a:pathLst>
                  <a:path w="10362" h="3430" extrusionOk="0">
                    <a:moveTo>
                      <a:pt x="1977" y="1"/>
                    </a:moveTo>
                    <a:cubicBezTo>
                      <a:pt x="1924" y="1"/>
                      <a:pt x="1871" y="30"/>
                      <a:pt x="1852" y="97"/>
                    </a:cubicBezTo>
                    <a:cubicBezTo>
                      <a:pt x="1596" y="1106"/>
                      <a:pt x="998" y="2093"/>
                      <a:pt x="134" y="2690"/>
                    </a:cubicBezTo>
                    <a:cubicBezTo>
                      <a:pt x="38" y="2760"/>
                      <a:pt x="1" y="2946"/>
                      <a:pt x="134" y="3005"/>
                    </a:cubicBezTo>
                    <a:cubicBezTo>
                      <a:pt x="737" y="3261"/>
                      <a:pt x="1441" y="3352"/>
                      <a:pt x="2093" y="3401"/>
                    </a:cubicBezTo>
                    <a:cubicBezTo>
                      <a:pt x="2343" y="3420"/>
                      <a:pt x="2593" y="3430"/>
                      <a:pt x="2844" y="3430"/>
                    </a:cubicBezTo>
                    <a:cubicBezTo>
                      <a:pt x="3267" y="3430"/>
                      <a:pt x="3691" y="3403"/>
                      <a:pt x="4110" y="3352"/>
                    </a:cubicBezTo>
                    <a:cubicBezTo>
                      <a:pt x="5480" y="3187"/>
                      <a:pt x="6819" y="2803"/>
                      <a:pt x="8111" y="2317"/>
                    </a:cubicBezTo>
                    <a:cubicBezTo>
                      <a:pt x="8473" y="2184"/>
                      <a:pt x="8831" y="2039"/>
                      <a:pt x="9188" y="1896"/>
                    </a:cubicBezTo>
                    <a:cubicBezTo>
                      <a:pt x="9370" y="1821"/>
                      <a:pt x="9552" y="1746"/>
                      <a:pt x="9727" y="1660"/>
                    </a:cubicBezTo>
                    <a:cubicBezTo>
                      <a:pt x="9914" y="1576"/>
                      <a:pt x="10079" y="1458"/>
                      <a:pt x="10266" y="1377"/>
                    </a:cubicBezTo>
                    <a:cubicBezTo>
                      <a:pt x="10362" y="1335"/>
                      <a:pt x="10311" y="1179"/>
                      <a:pt x="10218" y="1179"/>
                    </a:cubicBezTo>
                    <a:cubicBezTo>
                      <a:pt x="10208" y="1179"/>
                      <a:pt x="10197" y="1181"/>
                      <a:pt x="10185" y="1185"/>
                    </a:cubicBezTo>
                    <a:cubicBezTo>
                      <a:pt x="9877" y="1298"/>
                      <a:pt x="9545" y="1362"/>
                      <a:pt x="9231" y="1474"/>
                    </a:cubicBezTo>
                    <a:cubicBezTo>
                      <a:pt x="8922" y="1591"/>
                      <a:pt x="8607" y="1709"/>
                      <a:pt x="8292" y="1821"/>
                    </a:cubicBezTo>
                    <a:cubicBezTo>
                      <a:pt x="7668" y="2045"/>
                      <a:pt x="7033" y="2264"/>
                      <a:pt x="6393" y="2445"/>
                    </a:cubicBezTo>
                    <a:cubicBezTo>
                      <a:pt x="5195" y="2784"/>
                      <a:pt x="3965" y="2998"/>
                      <a:pt x="2723" y="2998"/>
                    </a:cubicBezTo>
                    <a:cubicBezTo>
                      <a:pt x="2637" y="2998"/>
                      <a:pt x="2551" y="2997"/>
                      <a:pt x="2465" y="2995"/>
                    </a:cubicBezTo>
                    <a:cubicBezTo>
                      <a:pt x="2098" y="2984"/>
                      <a:pt x="1729" y="2958"/>
                      <a:pt x="1367" y="2904"/>
                    </a:cubicBezTo>
                    <a:cubicBezTo>
                      <a:pt x="1108" y="2863"/>
                      <a:pt x="856" y="2801"/>
                      <a:pt x="601" y="2743"/>
                    </a:cubicBezTo>
                    <a:lnTo>
                      <a:pt x="601" y="2743"/>
                    </a:lnTo>
                    <a:cubicBezTo>
                      <a:pt x="1331" y="2035"/>
                      <a:pt x="1874" y="1181"/>
                      <a:pt x="2118" y="173"/>
                    </a:cubicBezTo>
                    <a:cubicBezTo>
                      <a:pt x="2145" y="69"/>
                      <a:pt x="2060" y="1"/>
                      <a:pt x="1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602;p42"/>
              <p:cNvSpPr/>
              <p:nvPr/>
            </p:nvSpPr>
            <p:spPr>
              <a:xfrm rot="139146">
                <a:off x="1393032" y="4375268"/>
                <a:ext cx="364185" cy="194702"/>
              </a:xfrm>
              <a:custGeom>
                <a:avLst/>
                <a:gdLst/>
                <a:ahLst/>
                <a:cxnLst/>
                <a:rect l="l" t="t" r="r" b="b"/>
                <a:pathLst>
                  <a:path w="12332" h="6593" extrusionOk="0">
                    <a:moveTo>
                      <a:pt x="11189" y="0"/>
                    </a:moveTo>
                    <a:cubicBezTo>
                      <a:pt x="11127" y="0"/>
                      <a:pt x="11064" y="33"/>
                      <a:pt x="11044" y="102"/>
                    </a:cubicBezTo>
                    <a:cubicBezTo>
                      <a:pt x="10778" y="1116"/>
                      <a:pt x="10938" y="2226"/>
                      <a:pt x="11339" y="3186"/>
                    </a:cubicBezTo>
                    <a:cubicBezTo>
                      <a:pt x="11435" y="3421"/>
                      <a:pt x="11551" y="3650"/>
                      <a:pt x="11685" y="3874"/>
                    </a:cubicBezTo>
                    <a:cubicBezTo>
                      <a:pt x="11813" y="4093"/>
                      <a:pt x="12043" y="4391"/>
                      <a:pt x="11861" y="4642"/>
                    </a:cubicBezTo>
                    <a:cubicBezTo>
                      <a:pt x="11728" y="4824"/>
                      <a:pt x="11477" y="4930"/>
                      <a:pt x="11285" y="5043"/>
                    </a:cubicBezTo>
                    <a:cubicBezTo>
                      <a:pt x="11034" y="5181"/>
                      <a:pt x="10778" y="5314"/>
                      <a:pt x="10517" y="5448"/>
                    </a:cubicBezTo>
                    <a:cubicBezTo>
                      <a:pt x="10026" y="5699"/>
                      <a:pt x="9508" y="5912"/>
                      <a:pt x="8970" y="6040"/>
                    </a:cubicBezTo>
                    <a:cubicBezTo>
                      <a:pt x="8661" y="6113"/>
                      <a:pt x="8350" y="6148"/>
                      <a:pt x="8038" y="6148"/>
                    </a:cubicBezTo>
                    <a:cubicBezTo>
                      <a:pt x="7777" y="6148"/>
                      <a:pt x="7516" y="6124"/>
                      <a:pt x="7257" y="6078"/>
                    </a:cubicBezTo>
                    <a:cubicBezTo>
                      <a:pt x="6115" y="5875"/>
                      <a:pt x="4989" y="5474"/>
                      <a:pt x="3906" y="5080"/>
                    </a:cubicBezTo>
                    <a:cubicBezTo>
                      <a:pt x="3282" y="4851"/>
                      <a:pt x="2669" y="4600"/>
                      <a:pt x="2061" y="4344"/>
                    </a:cubicBezTo>
                    <a:cubicBezTo>
                      <a:pt x="1457" y="4083"/>
                      <a:pt x="844" y="3837"/>
                      <a:pt x="246" y="3559"/>
                    </a:cubicBezTo>
                    <a:cubicBezTo>
                      <a:pt x="227" y="3549"/>
                      <a:pt x="207" y="3545"/>
                      <a:pt x="189" y="3545"/>
                    </a:cubicBezTo>
                    <a:cubicBezTo>
                      <a:pt x="77" y="3545"/>
                      <a:pt x="0" y="3705"/>
                      <a:pt x="123" y="3773"/>
                    </a:cubicBezTo>
                    <a:cubicBezTo>
                      <a:pt x="673" y="4088"/>
                      <a:pt x="1212" y="4398"/>
                      <a:pt x="1788" y="4664"/>
                    </a:cubicBezTo>
                    <a:cubicBezTo>
                      <a:pt x="2344" y="4920"/>
                      <a:pt x="2903" y="5154"/>
                      <a:pt x="3474" y="5373"/>
                    </a:cubicBezTo>
                    <a:cubicBezTo>
                      <a:pt x="4632" y="5821"/>
                      <a:pt x="5838" y="6264"/>
                      <a:pt x="7060" y="6494"/>
                    </a:cubicBezTo>
                    <a:cubicBezTo>
                      <a:pt x="7398" y="6555"/>
                      <a:pt x="7737" y="6592"/>
                      <a:pt x="8078" y="6592"/>
                    </a:cubicBezTo>
                    <a:cubicBezTo>
                      <a:pt x="8323" y="6592"/>
                      <a:pt x="8569" y="6573"/>
                      <a:pt x="8815" y="6531"/>
                    </a:cubicBezTo>
                    <a:cubicBezTo>
                      <a:pt x="9402" y="6425"/>
                      <a:pt x="9946" y="6200"/>
                      <a:pt x="10475" y="5939"/>
                    </a:cubicBezTo>
                    <a:cubicBezTo>
                      <a:pt x="10709" y="5821"/>
                      <a:pt x="10943" y="5693"/>
                      <a:pt x="11167" y="5555"/>
                    </a:cubicBezTo>
                    <a:cubicBezTo>
                      <a:pt x="11418" y="5405"/>
                      <a:pt x="11685" y="5277"/>
                      <a:pt x="11915" y="5102"/>
                    </a:cubicBezTo>
                    <a:cubicBezTo>
                      <a:pt x="12101" y="4967"/>
                      <a:pt x="12240" y="4792"/>
                      <a:pt x="12283" y="4563"/>
                    </a:cubicBezTo>
                    <a:cubicBezTo>
                      <a:pt x="12331" y="4285"/>
                      <a:pt x="12213" y="4034"/>
                      <a:pt x="12080" y="3800"/>
                    </a:cubicBezTo>
                    <a:cubicBezTo>
                      <a:pt x="11765" y="3250"/>
                      <a:pt x="11519" y="2689"/>
                      <a:pt x="11391" y="2071"/>
                    </a:cubicBezTo>
                    <a:cubicBezTo>
                      <a:pt x="11263" y="1436"/>
                      <a:pt x="11275" y="780"/>
                      <a:pt x="11332" y="145"/>
                    </a:cubicBezTo>
                    <a:cubicBezTo>
                      <a:pt x="11342" y="50"/>
                      <a:pt x="11266" y="0"/>
                      <a:pt x="1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603;p42"/>
              <p:cNvSpPr/>
              <p:nvPr/>
            </p:nvSpPr>
            <p:spPr>
              <a:xfrm rot="139146">
                <a:off x="1731797" y="4276856"/>
                <a:ext cx="124033" cy="306391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10375" extrusionOk="0">
                    <a:moveTo>
                      <a:pt x="765" y="1"/>
                    </a:moveTo>
                    <a:cubicBezTo>
                      <a:pt x="646" y="1"/>
                      <a:pt x="610" y="183"/>
                      <a:pt x="710" y="255"/>
                    </a:cubicBezTo>
                    <a:cubicBezTo>
                      <a:pt x="1356" y="750"/>
                      <a:pt x="1969" y="1231"/>
                      <a:pt x="2434" y="1908"/>
                    </a:cubicBezTo>
                    <a:cubicBezTo>
                      <a:pt x="2887" y="2565"/>
                      <a:pt x="3202" y="3311"/>
                      <a:pt x="3357" y="4091"/>
                    </a:cubicBezTo>
                    <a:cubicBezTo>
                      <a:pt x="3661" y="5648"/>
                      <a:pt x="3180" y="7217"/>
                      <a:pt x="2205" y="8445"/>
                    </a:cubicBezTo>
                    <a:cubicBezTo>
                      <a:pt x="1937" y="8780"/>
                      <a:pt x="1634" y="9105"/>
                      <a:pt x="1297" y="9378"/>
                    </a:cubicBezTo>
                    <a:cubicBezTo>
                      <a:pt x="950" y="9666"/>
                      <a:pt x="555" y="9874"/>
                      <a:pt x="150" y="10071"/>
                    </a:cubicBezTo>
                    <a:cubicBezTo>
                      <a:pt x="1" y="10139"/>
                      <a:pt x="81" y="10375"/>
                      <a:pt x="227" y="10375"/>
                    </a:cubicBezTo>
                    <a:cubicBezTo>
                      <a:pt x="243" y="10375"/>
                      <a:pt x="260" y="10372"/>
                      <a:pt x="278" y="10365"/>
                    </a:cubicBezTo>
                    <a:cubicBezTo>
                      <a:pt x="1885" y="9789"/>
                      <a:pt x="3121" y="8406"/>
                      <a:pt x="3650" y="6801"/>
                    </a:cubicBezTo>
                    <a:cubicBezTo>
                      <a:pt x="4200" y="5153"/>
                      <a:pt x="3917" y="3323"/>
                      <a:pt x="2951" y="1887"/>
                    </a:cubicBezTo>
                    <a:cubicBezTo>
                      <a:pt x="2439" y="1114"/>
                      <a:pt x="1703" y="339"/>
                      <a:pt x="812" y="9"/>
                    </a:cubicBezTo>
                    <a:cubicBezTo>
                      <a:pt x="795" y="3"/>
                      <a:pt x="779" y="1"/>
                      <a:pt x="7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604;p42"/>
              <p:cNvSpPr/>
              <p:nvPr/>
            </p:nvSpPr>
            <p:spPr>
              <a:xfrm rot="139146">
                <a:off x="1485783" y="4288028"/>
                <a:ext cx="258757" cy="77757"/>
              </a:xfrm>
              <a:custGeom>
                <a:avLst/>
                <a:gdLst/>
                <a:ahLst/>
                <a:cxnLst/>
                <a:rect l="l" t="t" r="r" b="b"/>
                <a:pathLst>
                  <a:path w="8762" h="2633" extrusionOk="0">
                    <a:moveTo>
                      <a:pt x="5069" y="1"/>
                    </a:moveTo>
                    <a:cubicBezTo>
                      <a:pt x="5042" y="1"/>
                      <a:pt x="5016" y="1"/>
                      <a:pt x="4989" y="1"/>
                    </a:cubicBezTo>
                    <a:cubicBezTo>
                      <a:pt x="4199" y="13"/>
                      <a:pt x="3410" y="141"/>
                      <a:pt x="2637" y="279"/>
                    </a:cubicBezTo>
                    <a:cubicBezTo>
                      <a:pt x="1820" y="429"/>
                      <a:pt x="1009" y="578"/>
                      <a:pt x="187" y="674"/>
                    </a:cubicBezTo>
                    <a:cubicBezTo>
                      <a:pt x="15" y="690"/>
                      <a:pt x="1" y="952"/>
                      <a:pt x="177" y="952"/>
                    </a:cubicBezTo>
                    <a:cubicBezTo>
                      <a:pt x="180" y="952"/>
                      <a:pt x="184" y="952"/>
                      <a:pt x="187" y="952"/>
                    </a:cubicBezTo>
                    <a:cubicBezTo>
                      <a:pt x="1724" y="893"/>
                      <a:pt x="3213" y="392"/>
                      <a:pt x="4755" y="328"/>
                    </a:cubicBezTo>
                    <a:cubicBezTo>
                      <a:pt x="4852" y="324"/>
                      <a:pt x="4949" y="322"/>
                      <a:pt x="5047" y="322"/>
                    </a:cubicBezTo>
                    <a:cubicBezTo>
                      <a:pt x="6282" y="322"/>
                      <a:pt x="7552" y="640"/>
                      <a:pt x="8424" y="1552"/>
                    </a:cubicBezTo>
                    <a:lnTo>
                      <a:pt x="8424" y="1552"/>
                    </a:lnTo>
                    <a:cubicBezTo>
                      <a:pt x="8256" y="1855"/>
                      <a:pt x="8162" y="2156"/>
                      <a:pt x="8099" y="2498"/>
                    </a:cubicBezTo>
                    <a:cubicBezTo>
                      <a:pt x="8083" y="2580"/>
                      <a:pt x="8147" y="2633"/>
                      <a:pt x="8208" y="2633"/>
                    </a:cubicBezTo>
                    <a:cubicBezTo>
                      <a:pt x="8248" y="2633"/>
                      <a:pt x="8288" y="2610"/>
                      <a:pt x="8303" y="2557"/>
                    </a:cubicBezTo>
                    <a:cubicBezTo>
                      <a:pt x="8387" y="2227"/>
                      <a:pt x="8547" y="1890"/>
                      <a:pt x="8729" y="1602"/>
                    </a:cubicBezTo>
                    <a:cubicBezTo>
                      <a:pt x="8761" y="1550"/>
                      <a:pt x="8745" y="1480"/>
                      <a:pt x="8702" y="1432"/>
                    </a:cubicBezTo>
                    <a:cubicBezTo>
                      <a:pt x="7808" y="381"/>
                      <a:pt x="6406" y="1"/>
                      <a:pt x="5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605;p42"/>
              <p:cNvSpPr/>
              <p:nvPr/>
            </p:nvSpPr>
            <p:spPr>
              <a:xfrm rot="139146">
                <a:off x="843008" y="3893132"/>
                <a:ext cx="30" cy="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606;p42"/>
              <p:cNvSpPr/>
              <p:nvPr/>
            </p:nvSpPr>
            <p:spPr>
              <a:xfrm rot="139146">
                <a:off x="747341" y="3870081"/>
                <a:ext cx="120844" cy="318411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10782" extrusionOk="0">
                    <a:moveTo>
                      <a:pt x="3837" y="0"/>
                    </a:moveTo>
                    <a:cubicBezTo>
                      <a:pt x="3833" y="0"/>
                      <a:pt x="3830" y="0"/>
                      <a:pt x="3827" y="0"/>
                    </a:cubicBezTo>
                    <a:cubicBezTo>
                      <a:pt x="3020" y="81"/>
                      <a:pt x="2279" y="604"/>
                      <a:pt x="1735" y="1190"/>
                    </a:cubicBezTo>
                    <a:cubicBezTo>
                      <a:pt x="1170" y="1798"/>
                      <a:pt x="747" y="2551"/>
                      <a:pt x="518" y="3351"/>
                    </a:cubicBezTo>
                    <a:cubicBezTo>
                      <a:pt x="1" y="5191"/>
                      <a:pt x="491" y="7208"/>
                      <a:pt x="1559" y="8756"/>
                    </a:cubicBezTo>
                    <a:cubicBezTo>
                      <a:pt x="2130" y="9589"/>
                      <a:pt x="2823" y="10362"/>
                      <a:pt x="3773" y="10767"/>
                    </a:cubicBezTo>
                    <a:cubicBezTo>
                      <a:pt x="3796" y="10777"/>
                      <a:pt x="3819" y="10781"/>
                      <a:pt x="3840" y="10781"/>
                    </a:cubicBezTo>
                    <a:cubicBezTo>
                      <a:pt x="3990" y="10781"/>
                      <a:pt x="4091" y="10564"/>
                      <a:pt x="3928" y="10495"/>
                    </a:cubicBezTo>
                    <a:cubicBezTo>
                      <a:pt x="2333" y="9801"/>
                      <a:pt x="1394" y="8003"/>
                      <a:pt x="983" y="6393"/>
                    </a:cubicBezTo>
                    <a:cubicBezTo>
                      <a:pt x="582" y="4802"/>
                      <a:pt x="811" y="3068"/>
                      <a:pt x="1863" y="1771"/>
                    </a:cubicBezTo>
                    <a:cubicBezTo>
                      <a:pt x="2130" y="1441"/>
                      <a:pt x="2444" y="1137"/>
                      <a:pt x="2791" y="892"/>
                    </a:cubicBezTo>
                    <a:cubicBezTo>
                      <a:pt x="3138" y="646"/>
                      <a:pt x="3527" y="470"/>
                      <a:pt x="3901" y="273"/>
                    </a:cubicBezTo>
                    <a:cubicBezTo>
                      <a:pt x="4021" y="211"/>
                      <a:pt x="3973" y="0"/>
                      <a:pt x="38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607;p42"/>
              <p:cNvSpPr/>
              <p:nvPr/>
            </p:nvSpPr>
            <p:spPr>
              <a:xfrm rot="139146">
                <a:off x="1618326" y="4285003"/>
                <a:ext cx="6320" cy="490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6" extrusionOk="0">
                    <a:moveTo>
                      <a:pt x="107" y="0"/>
                    </a:moveTo>
                    <a:cubicBezTo>
                      <a:pt x="1" y="0"/>
                      <a:pt x="1" y="165"/>
                      <a:pt x="107" y="165"/>
                    </a:cubicBezTo>
                    <a:cubicBezTo>
                      <a:pt x="213" y="165"/>
                      <a:pt x="213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608;p42"/>
              <p:cNvSpPr/>
              <p:nvPr/>
            </p:nvSpPr>
            <p:spPr>
              <a:xfrm rot="139146">
                <a:off x="1321814" y="3904579"/>
                <a:ext cx="555786" cy="387899"/>
              </a:xfrm>
              <a:custGeom>
                <a:avLst/>
                <a:gdLst/>
                <a:ahLst/>
                <a:cxnLst/>
                <a:rect l="l" t="t" r="r" b="b"/>
                <a:pathLst>
                  <a:path w="18820" h="13135" extrusionOk="0">
                    <a:moveTo>
                      <a:pt x="12725" y="1"/>
                    </a:moveTo>
                    <a:cubicBezTo>
                      <a:pt x="10723" y="1"/>
                      <a:pt x="8973" y="1292"/>
                      <a:pt x="7381" y="2421"/>
                    </a:cubicBezTo>
                    <a:cubicBezTo>
                      <a:pt x="6175" y="3270"/>
                      <a:pt x="4986" y="4135"/>
                      <a:pt x="3779" y="4977"/>
                    </a:cubicBezTo>
                    <a:cubicBezTo>
                      <a:pt x="2553" y="5836"/>
                      <a:pt x="1320" y="6684"/>
                      <a:pt x="103" y="7560"/>
                    </a:cubicBezTo>
                    <a:cubicBezTo>
                      <a:pt x="1" y="7630"/>
                      <a:pt x="62" y="7783"/>
                      <a:pt x="159" y="7783"/>
                    </a:cubicBezTo>
                    <a:cubicBezTo>
                      <a:pt x="178" y="7783"/>
                      <a:pt x="199" y="7777"/>
                      <a:pt x="221" y="7762"/>
                    </a:cubicBezTo>
                    <a:cubicBezTo>
                      <a:pt x="2302" y="6349"/>
                      <a:pt x="4334" y="4876"/>
                      <a:pt x="6415" y="3462"/>
                    </a:cubicBezTo>
                    <a:cubicBezTo>
                      <a:pt x="7392" y="2800"/>
                      <a:pt x="8347" y="2096"/>
                      <a:pt x="9355" y="1473"/>
                    </a:cubicBezTo>
                    <a:cubicBezTo>
                      <a:pt x="10283" y="902"/>
                      <a:pt x="11307" y="405"/>
                      <a:pt x="12412" y="330"/>
                    </a:cubicBezTo>
                    <a:cubicBezTo>
                      <a:pt x="12499" y="325"/>
                      <a:pt x="12585" y="323"/>
                      <a:pt x="12671" y="323"/>
                    </a:cubicBezTo>
                    <a:cubicBezTo>
                      <a:pt x="13625" y="323"/>
                      <a:pt x="14550" y="641"/>
                      <a:pt x="15368" y="1126"/>
                    </a:cubicBezTo>
                    <a:cubicBezTo>
                      <a:pt x="16264" y="1658"/>
                      <a:pt x="17101" y="2384"/>
                      <a:pt x="17710" y="3233"/>
                    </a:cubicBezTo>
                    <a:cubicBezTo>
                      <a:pt x="18014" y="3655"/>
                      <a:pt x="18249" y="4113"/>
                      <a:pt x="18377" y="4615"/>
                    </a:cubicBezTo>
                    <a:cubicBezTo>
                      <a:pt x="18510" y="5159"/>
                      <a:pt x="18495" y="5676"/>
                      <a:pt x="18366" y="6215"/>
                    </a:cubicBezTo>
                    <a:cubicBezTo>
                      <a:pt x="18099" y="7319"/>
                      <a:pt x="17283" y="8200"/>
                      <a:pt x="16424" y="8899"/>
                    </a:cubicBezTo>
                    <a:cubicBezTo>
                      <a:pt x="15437" y="9700"/>
                      <a:pt x="14397" y="10483"/>
                      <a:pt x="13277" y="11097"/>
                    </a:cubicBezTo>
                    <a:cubicBezTo>
                      <a:pt x="12716" y="11401"/>
                      <a:pt x="12166" y="11727"/>
                      <a:pt x="11607" y="12030"/>
                    </a:cubicBezTo>
                    <a:cubicBezTo>
                      <a:pt x="11024" y="12340"/>
                      <a:pt x="10416" y="12618"/>
                      <a:pt x="9851" y="12953"/>
                    </a:cubicBezTo>
                    <a:cubicBezTo>
                      <a:pt x="9769" y="13002"/>
                      <a:pt x="9810" y="13134"/>
                      <a:pt x="9898" y="13134"/>
                    </a:cubicBezTo>
                    <a:cubicBezTo>
                      <a:pt x="9906" y="13134"/>
                      <a:pt x="9916" y="13133"/>
                      <a:pt x="9926" y="13130"/>
                    </a:cubicBezTo>
                    <a:cubicBezTo>
                      <a:pt x="10492" y="12943"/>
                      <a:pt x="11031" y="12665"/>
                      <a:pt x="11558" y="12389"/>
                    </a:cubicBezTo>
                    <a:cubicBezTo>
                      <a:pt x="12102" y="12111"/>
                      <a:pt x="12652" y="11818"/>
                      <a:pt x="13159" y="11476"/>
                    </a:cubicBezTo>
                    <a:cubicBezTo>
                      <a:pt x="13644" y="11150"/>
                      <a:pt x="14129" y="10814"/>
                      <a:pt x="14616" y="10473"/>
                    </a:cubicBezTo>
                    <a:cubicBezTo>
                      <a:pt x="15101" y="10131"/>
                      <a:pt x="15597" y="9796"/>
                      <a:pt x="16057" y="9422"/>
                    </a:cubicBezTo>
                    <a:cubicBezTo>
                      <a:pt x="16931" y="8718"/>
                      <a:pt x="17768" y="7933"/>
                      <a:pt x="18286" y="6920"/>
                    </a:cubicBezTo>
                    <a:cubicBezTo>
                      <a:pt x="18766" y="5975"/>
                      <a:pt x="18820" y="4930"/>
                      <a:pt x="18409" y="3948"/>
                    </a:cubicBezTo>
                    <a:cubicBezTo>
                      <a:pt x="17982" y="2939"/>
                      <a:pt x="17251" y="2113"/>
                      <a:pt x="16397" y="1446"/>
                    </a:cubicBezTo>
                    <a:cubicBezTo>
                      <a:pt x="15555" y="784"/>
                      <a:pt x="14578" y="256"/>
                      <a:pt x="13516" y="69"/>
                    </a:cubicBezTo>
                    <a:cubicBezTo>
                      <a:pt x="13248" y="23"/>
                      <a:pt x="12984" y="1"/>
                      <a:pt x="127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609;p42"/>
              <p:cNvSpPr/>
              <p:nvPr/>
            </p:nvSpPr>
            <p:spPr>
              <a:xfrm rot="139146">
                <a:off x="1430680" y="3556143"/>
                <a:ext cx="279517" cy="448055"/>
              </a:xfrm>
              <a:custGeom>
                <a:avLst/>
                <a:gdLst/>
                <a:ahLst/>
                <a:cxnLst/>
                <a:rect l="l" t="t" r="r" b="b"/>
                <a:pathLst>
                  <a:path w="9465" h="15172" extrusionOk="0">
                    <a:moveTo>
                      <a:pt x="7207" y="0"/>
                    </a:moveTo>
                    <a:cubicBezTo>
                      <a:pt x="7183" y="0"/>
                      <a:pt x="7158" y="2"/>
                      <a:pt x="7133" y="7"/>
                    </a:cubicBezTo>
                    <a:lnTo>
                      <a:pt x="4077" y="578"/>
                    </a:lnTo>
                    <a:cubicBezTo>
                      <a:pt x="3079" y="828"/>
                      <a:pt x="1836" y="5188"/>
                      <a:pt x="1339" y="5897"/>
                    </a:cubicBezTo>
                    <a:cubicBezTo>
                      <a:pt x="1" y="8692"/>
                      <a:pt x="1174" y="12011"/>
                      <a:pt x="1782" y="14337"/>
                    </a:cubicBezTo>
                    <a:cubicBezTo>
                      <a:pt x="1923" y="14897"/>
                      <a:pt x="2157" y="15172"/>
                      <a:pt x="2428" y="15172"/>
                    </a:cubicBezTo>
                    <a:cubicBezTo>
                      <a:pt x="2454" y="15172"/>
                      <a:pt x="2481" y="15169"/>
                      <a:pt x="2508" y="15164"/>
                    </a:cubicBezTo>
                    <a:lnTo>
                      <a:pt x="5559" y="14593"/>
                    </a:lnTo>
                    <a:cubicBezTo>
                      <a:pt x="5853" y="14540"/>
                      <a:pt x="6184" y="14161"/>
                      <a:pt x="6477" y="13484"/>
                    </a:cubicBezTo>
                    <a:cubicBezTo>
                      <a:pt x="9326" y="7513"/>
                      <a:pt x="9465" y="5988"/>
                      <a:pt x="7854" y="839"/>
                    </a:cubicBezTo>
                    <a:cubicBezTo>
                      <a:pt x="7712" y="271"/>
                      <a:pt x="7476" y="0"/>
                      <a:pt x="7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610;p42"/>
              <p:cNvSpPr/>
              <p:nvPr/>
            </p:nvSpPr>
            <p:spPr>
              <a:xfrm rot="139146">
                <a:off x="1465280" y="3602335"/>
                <a:ext cx="149903" cy="39581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13403" extrusionOk="0">
                    <a:moveTo>
                      <a:pt x="2698" y="0"/>
                    </a:moveTo>
                    <a:cubicBezTo>
                      <a:pt x="2434" y="0"/>
                      <a:pt x="2197" y="207"/>
                      <a:pt x="2071" y="451"/>
                    </a:cubicBezTo>
                    <a:cubicBezTo>
                      <a:pt x="1847" y="882"/>
                      <a:pt x="1697" y="1367"/>
                      <a:pt x="1505" y="1822"/>
                    </a:cubicBezTo>
                    <a:cubicBezTo>
                      <a:pt x="1094" y="2820"/>
                      <a:pt x="690" y="3822"/>
                      <a:pt x="252" y="4809"/>
                    </a:cubicBezTo>
                    <a:cubicBezTo>
                      <a:pt x="187" y="4959"/>
                      <a:pt x="300" y="5072"/>
                      <a:pt x="414" y="5072"/>
                    </a:cubicBezTo>
                    <a:cubicBezTo>
                      <a:pt x="479" y="5072"/>
                      <a:pt x="544" y="5035"/>
                      <a:pt x="577" y="4948"/>
                    </a:cubicBezTo>
                    <a:cubicBezTo>
                      <a:pt x="887" y="4164"/>
                      <a:pt x="1217" y="3391"/>
                      <a:pt x="1542" y="2616"/>
                    </a:cubicBezTo>
                    <a:cubicBezTo>
                      <a:pt x="1702" y="2222"/>
                      <a:pt x="1862" y="1827"/>
                      <a:pt x="2034" y="1438"/>
                    </a:cubicBezTo>
                    <a:cubicBezTo>
                      <a:pt x="2113" y="1266"/>
                      <a:pt x="2188" y="1091"/>
                      <a:pt x="2258" y="919"/>
                    </a:cubicBezTo>
                    <a:cubicBezTo>
                      <a:pt x="2322" y="766"/>
                      <a:pt x="2380" y="584"/>
                      <a:pt x="2498" y="466"/>
                    </a:cubicBezTo>
                    <a:cubicBezTo>
                      <a:pt x="2561" y="401"/>
                      <a:pt x="2622" y="374"/>
                      <a:pt x="2679" y="374"/>
                    </a:cubicBezTo>
                    <a:cubicBezTo>
                      <a:pt x="2902" y="374"/>
                      <a:pt x="3069" y="792"/>
                      <a:pt x="3154" y="963"/>
                    </a:cubicBezTo>
                    <a:cubicBezTo>
                      <a:pt x="3335" y="1320"/>
                      <a:pt x="3490" y="1688"/>
                      <a:pt x="3635" y="2056"/>
                    </a:cubicBezTo>
                    <a:cubicBezTo>
                      <a:pt x="3896" y="2761"/>
                      <a:pt x="4115" y="3480"/>
                      <a:pt x="4327" y="4201"/>
                    </a:cubicBezTo>
                    <a:cubicBezTo>
                      <a:pt x="4536" y="4927"/>
                      <a:pt x="4659" y="5657"/>
                      <a:pt x="4493" y="6410"/>
                    </a:cubicBezTo>
                    <a:cubicBezTo>
                      <a:pt x="4327" y="7151"/>
                      <a:pt x="3975" y="7850"/>
                      <a:pt x="3677" y="8550"/>
                    </a:cubicBezTo>
                    <a:cubicBezTo>
                      <a:pt x="3399" y="9200"/>
                      <a:pt x="3192" y="9867"/>
                      <a:pt x="2994" y="10550"/>
                    </a:cubicBezTo>
                    <a:cubicBezTo>
                      <a:pt x="2796" y="11212"/>
                      <a:pt x="2588" y="11879"/>
                      <a:pt x="2199" y="12455"/>
                    </a:cubicBezTo>
                    <a:cubicBezTo>
                      <a:pt x="2066" y="12652"/>
                      <a:pt x="1921" y="12812"/>
                      <a:pt x="1724" y="12940"/>
                    </a:cubicBezTo>
                    <a:cubicBezTo>
                      <a:pt x="1673" y="12977"/>
                      <a:pt x="1627" y="13016"/>
                      <a:pt x="1580" y="13016"/>
                    </a:cubicBezTo>
                    <a:cubicBezTo>
                      <a:pt x="1559" y="13016"/>
                      <a:pt x="1538" y="13008"/>
                      <a:pt x="1515" y="12988"/>
                    </a:cubicBezTo>
                    <a:cubicBezTo>
                      <a:pt x="1463" y="12940"/>
                      <a:pt x="1426" y="12834"/>
                      <a:pt x="1394" y="12770"/>
                    </a:cubicBezTo>
                    <a:cubicBezTo>
                      <a:pt x="1207" y="12406"/>
                      <a:pt x="1042" y="12039"/>
                      <a:pt x="902" y="11655"/>
                    </a:cubicBezTo>
                    <a:cubicBezTo>
                      <a:pt x="614" y="10865"/>
                      <a:pt x="491" y="10043"/>
                      <a:pt x="284" y="9232"/>
                    </a:cubicBezTo>
                    <a:cubicBezTo>
                      <a:pt x="268" y="9177"/>
                      <a:pt x="224" y="9152"/>
                      <a:pt x="180" y="9152"/>
                    </a:cubicBezTo>
                    <a:cubicBezTo>
                      <a:pt x="121" y="9152"/>
                      <a:pt x="60" y="9194"/>
                      <a:pt x="54" y="9264"/>
                    </a:cubicBezTo>
                    <a:cubicBezTo>
                      <a:pt x="1" y="10096"/>
                      <a:pt x="225" y="10951"/>
                      <a:pt x="503" y="11729"/>
                    </a:cubicBezTo>
                    <a:cubicBezTo>
                      <a:pt x="631" y="12103"/>
                      <a:pt x="786" y="12470"/>
                      <a:pt x="966" y="12823"/>
                    </a:cubicBezTo>
                    <a:cubicBezTo>
                      <a:pt x="1086" y="13052"/>
                      <a:pt x="1227" y="13403"/>
                      <a:pt x="1521" y="13403"/>
                    </a:cubicBezTo>
                    <a:cubicBezTo>
                      <a:pt x="1555" y="13403"/>
                      <a:pt x="1590" y="13398"/>
                      <a:pt x="1628" y="13389"/>
                    </a:cubicBezTo>
                    <a:cubicBezTo>
                      <a:pt x="1788" y="13346"/>
                      <a:pt x="1916" y="13228"/>
                      <a:pt x="2002" y="13095"/>
                    </a:cubicBezTo>
                    <a:cubicBezTo>
                      <a:pt x="2113" y="12919"/>
                      <a:pt x="2226" y="12748"/>
                      <a:pt x="2337" y="12578"/>
                    </a:cubicBezTo>
                    <a:cubicBezTo>
                      <a:pt x="2551" y="12263"/>
                      <a:pt x="2722" y="11916"/>
                      <a:pt x="2871" y="11569"/>
                    </a:cubicBezTo>
                    <a:cubicBezTo>
                      <a:pt x="3170" y="10865"/>
                      <a:pt x="3357" y="10123"/>
                      <a:pt x="3645" y="9419"/>
                    </a:cubicBezTo>
                    <a:cubicBezTo>
                      <a:pt x="3980" y="8609"/>
                      <a:pt x="4450" y="7856"/>
                      <a:pt x="4749" y="7023"/>
                    </a:cubicBezTo>
                    <a:cubicBezTo>
                      <a:pt x="5043" y="6213"/>
                      <a:pt x="5075" y="5396"/>
                      <a:pt x="4883" y="4553"/>
                    </a:cubicBezTo>
                    <a:cubicBezTo>
                      <a:pt x="4691" y="3731"/>
                      <a:pt x="4376" y="2916"/>
                      <a:pt x="4071" y="2126"/>
                    </a:cubicBezTo>
                    <a:cubicBezTo>
                      <a:pt x="3916" y="1736"/>
                      <a:pt x="3763" y="1347"/>
                      <a:pt x="3581" y="968"/>
                    </a:cubicBezTo>
                    <a:cubicBezTo>
                      <a:pt x="3426" y="663"/>
                      <a:pt x="3271" y="237"/>
                      <a:pt x="2951" y="67"/>
                    </a:cubicBezTo>
                    <a:cubicBezTo>
                      <a:pt x="2866" y="21"/>
                      <a:pt x="2780" y="0"/>
                      <a:pt x="2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611;p42"/>
              <p:cNvSpPr/>
              <p:nvPr/>
            </p:nvSpPr>
            <p:spPr>
              <a:xfrm rot="139146">
                <a:off x="1423140" y="3684459"/>
                <a:ext cx="288052" cy="307011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10396" extrusionOk="0">
                    <a:moveTo>
                      <a:pt x="4835" y="1"/>
                    </a:moveTo>
                    <a:cubicBezTo>
                      <a:pt x="4220" y="1"/>
                      <a:pt x="3713" y="496"/>
                      <a:pt x="3703" y="1111"/>
                    </a:cubicBezTo>
                    <a:cubicBezTo>
                      <a:pt x="3698" y="1677"/>
                      <a:pt x="3329" y="2370"/>
                      <a:pt x="3031" y="2835"/>
                    </a:cubicBezTo>
                    <a:cubicBezTo>
                      <a:pt x="2817" y="3165"/>
                      <a:pt x="2514" y="3426"/>
                      <a:pt x="2162" y="3598"/>
                    </a:cubicBezTo>
                    <a:cubicBezTo>
                      <a:pt x="768" y="4371"/>
                      <a:pt x="0" y="5615"/>
                      <a:pt x="485" y="7018"/>
                    </a:cubicBezTo>
                    <a:lnTo>
                      <a:pt x="1014" y="8575"/>
                    </a:lnTo>
                    <a:cubicBezTo>
                      <a:pt x="1361" y="9589"/>
                      <a:pt x="2263" y="10266"/>
                      <a:pt x="3265" y="10379"/>
                    </a:cubicBezTo>
                    <a:cubicBezTo>
                      <a:pt x="3319" y="10389"/>
                      <a:pt x="3378" y="10395"/>
                      <a:pt x="3430" y="10395"/>
                    </a:cubicBezTo>
                    <a:cubicBezTo>
                      <a:pt x="3439" y="10395"/>
                      <a:pt x="3449" y="10395"/>
                      <a:pt x="3461" y="10395"/>
                    </a:cubicBezTo>
                    <a:cubicBezTo>
                      <a:pt x="3950" y="10395"/>
                      <a:pt x="7599" y="10071"/>
                      <a:pt x="8301" y="9722"/>
                    </a:cubicBezTo>
                    <a:cubicBezTo>
                      <a:pt x="8857" y="9444"/>
                      <a:pt x="9081" y="8772"/>
                      <a:pt x="8803" y="8218"/>
                    </a:cubicBezTo>
                    <a:cubicBezTo>
                      <a:pt x="8744" y="8100"/>
                      <a:pt x="8670" y="8004"/>
                      <a:pt x="8584" y="7919"/>
                    </a:cubicBezTo>
                    <a:cubicBezTo>
                      <a:pt x="8894" y="7658"/>
                      <a:pt x="9172" y="7359"/>
                      <a:pt x="9401" y="7023"/>
                    </a:cubicBezTo>
                    <a:cubicBezTo>
                      <a:pt x="9753" y="6511"/>
                      <a:pt x="9631" y="5807"/>
                      <a:pt x="9113" y="5460"/>
                    </a:cubicBezTo>
                    <a:cubicBezTo>
                      <a:pt x="9108" y="5454"/>
                      <a:pt x="9108" y="5454"/>
                      <a:pt x="9102" y="5449"/>
                    </a:cubicBezTo>
                    <a:cubicBezTo>
                      <a:pt x="9123" y="5411"/>
                      <a:pt x="9150" y="5364"/>
                      <a:pt x="9172" y="5315"/>
                    </a:cubicBezTo>
                    <a:cubicBezTo>
                      <a:pt x="9449" y="4760"/>
                      <a:pt x="9230" y="4088"/>
                      <a:pt x="8675" y="3805"/>
                    </a:cubicBezTo>
                    <a:cubicBezTo>
                      <a:pt x="8638" y="3790"/>
                      <a:pt x="8601" y="3773"/>
                      <a:pt x="8564" y="3758"/>
                    </a:cubicBezTo>
                    <a:cubicBezTo>
                      <a:pt x="8628" y="3347"/>
                      <a:pt x="8456" y="2909"/>
                      <a:pt x="8089" y="2664"/>
                    </a:cubicBezTo>
                    <a:cubicBezTo>
                      <a:pt x="7894" y="2530"/>
                      <a:pt x="7671" y="2466"/>
                      <a:pt x="7451" y="2466"/>
                    </a:cubicBezTo>
                    <a:cubicBezTo>
                      <a:pt x="7094" y="2466"/>
                      <a:pt x="6743" y="2636"/>
                      <a:pt x="6525" y="2952"/>
                    </a:cubicBezTo>
                    <a:lnTo>
                      <a:pt x="6515" y="2963"/>
                    </a:lnTo>
                    <a:cubicBezTo>
                      <a:pt x="6264" y="3325"/>
                      <a:pt x="5885" y="3618"/>
                      <a:pt x="5464" y="3790"/>
                    </a:cubicBezTo>
                    <a:cubicBezTo>
                      <a:pt x="5501" y="3389"/>
                      <a:pt x="5548" y="3054"/>
                      <a:pt x="5624" y="2818"/>
                    </a:cubicBezTo>
                    <a:cubicBezTo>
                      <a:pt x="5826" y="2285"/>
                      <a:pt x="5939" y="1719"/>
                      <a:pt x="5949" y="1148"/>
                    </a:cubicBezTo>
                    <a:cubicBezTo>
                      <a:pt x="5954" y="818"/>
                      <a:pt x="5821" y="520"/>
                      <a:pt x="5597" y="311"/>
                    </a:cubicBezTo>
                    <a:lnTo>
                      <a:pt x="5548" y="263"/>
                    </a:lnTo>
                    <a:cubicBezTo>
                      <a:pt x="5452" y="188"/>
                      <a:pt x="5351" y="124"/>
                      <a:pt x="5240" y="82"/>
                    </a:cubicBezTo>
                    <a:cubicBezTo>
                      <a:pt x="5117" y="33"/>
                      <a:pt x="4984" y="7"/>
                      <a:pt x="4844" y="1"/>
                    </a:cubicBezTo>
                    <a:cubicBezTo>
                      <a:pt x="4841" y="1"/>
                      <a:pt x="4838" y="1"/>
                      <a:pt x="4835" y="1"/>
                    </a:cubicBezTo>
                    <a:close/>
                  </a:path>
                </a:pathLst>
              </a:custGeom>
              <a:solidFill>
                <a:srgbClr val="FFD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612;p42"/>
              <p:cNvSpPr/>
              <p:nvPr/>
            </p:nvSpPr>
            <p:spPr>
              <a:xfrm rot="139146">
                <a:off x="1661112" y="3844811"/>
                <a:ext cx="47782" cy="86882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2942" extrusionOk="0">
                    <a:moveTo>
                      <a:pt x="1183" y="1"/>
                    </a:moveTo>
                    <a:cubicBezTo>
                      <a:pt x="1103" y="1"/>
                      <a:pt x="1025" y="61"/>
                      <a:pt x="1063" y="155"/>
                    </a:cubicBezTo>
                    <a:cubicBezTo>
                      <a:pt x="1149" y="374"/>
                      <a:pt x="1197" y="646"/>
                      <a:pt x="1208" y="880"/>
                    </a:cubicBezTo>
                    <a:cubicBezTo>
                      <a:pt x="1224" y="1136"/>
                      <a:pt x="1186" y="1387"/>
                      <a:pt x="1090" y="1628"/>
                    </a:cubicBezTo>
                    <a:cubicBezTo>
                      <a:pt x="1010" y="1830"/>
                      <a:pt x="888" y="2017"/>
                      <a:pt x="738" y="2172"/>
                    </a:cubicBezTo>
                    <a:cubicBezTo>
                      <a:pt x="573" y="2343"/>
                      <a:pt x="386" y="2455"/>
                      <a:pt x="177" y="2561"/>
                    </a:cubicBezTo>
                    <a:cubicBezTo>
                      <a:pt x="1" y="2657"/>
                      <a:pt x="94" y="2941"/>
                      <a:pt x="269" y="2941"/>
                    </a:cubicBezTo>
                    <a:cubicBezTo>
                      <a:pt x="289" y="2941"/>
                      <a:pt x="310" y="2937"/>
                      <a:pt x="332" y="2929"/>
                    </a:cubicBezTo>
                    <a:cubicBezTo>
                      <a:pt x="850" y="2737"/>
                      <a:pt x="1266" y="2279"/>
                      <a:pt x="1469" y="1771"/>
                    </a:cubicBezTo>
                    <a:cubicBezTo>
                      <a:pt x="1576" y="1500"/>
                      <a:pt x="1618" y="1195"/>
                      <a:pt x="1597" y="902"/>
                    </a:cubicBezTo>
                    <a:cubicBezTo>
                      <a:pt x="1586" y="759"/>
                      <a:pt x="1565" y="614"/>
                      <a:pt x="1517" y="470"/>
                    </a:cubicBezTo>
                    <a:cubicBezTo>
                      <a:pt x="1469" y="316"/>
                      <a:pt x="1384" y="193"/>
                      <a:pt x="1293" y="54"/>
                    </a:cubicBezTo>
                    <a:cubicBezTo>
                      <a:pt x="1267" y="17"/>
                      <a:pt x="1225" y="1"/>
                      <a:pt x="1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613;p42"/>
              <p:cNvSpPr/>
              <p:nvPr/>
            </p:nvSpPr>
            <p:spPr>
              <a:xfrm rot="139146">
                <a:off x="893996" y="3493107"/>
                <a:ext cx="641428" cy="500562"/>
              </a:xfrm>
              <a:custGeom>
                <a:avLst/>
                <a:gdLst/>
                <a:ahLst/>
                <a:cxnLst/>
                <a:rect l="l" t="t" r="r" b="b"/>
                <a:pathLst>
                  <a:path w="21720" h="16950" extrusionOk="0">
                    <a:moveTo>
                      <a:pt x="4609" y="1"/>
                    </a:moveTo>
                    <a:cubicBezTo>
                      <a:pt x="3927" y="1"/>
                      <a:pt x="3236" y="174"/>
                      <a:pt x="2603" y="538"/>
                    </a:cubicBezTo>
                    <a:cubicBezTo>
                      <a:pt x="666" y="1653"/>
                      <a:pt x="0" y="4118"/>
                      <a:pt x="1109" y="6054"/>
                    </a:cubicBezTo>
                    <a:lnTo>
                      <a:pt x="2769" y="8935"/>
                    </a:lnTo>
                    <a:cubicBezTo>
                      <a:pt x="5675" y="13995"/>
                      <a:pt x="11056" y="16950"/>
                      <a:pt x="16658" y="16950"/>
                    </a:cubicBezTo>
                    <a:cubicBezTo>
                      <a:pt x="18346" y="16950"/>
                      <a:pt x="20053" y="16682"/>
                      <a:pt x="21719" y="16122"/>
                    </a:cubicBezTo>
                    <a:lnTo>
                      <a:pt x="19836" y="10082"/>
                    </a:lnTo>
                    <a:cubicBezTo>
                      <a:pt x="19298" y="10264"/>
                      <a:pt x="18737" y="10348"/>
                      <a:pt x="18164" y="10348"/>
                    </a:cubicBezTo>
                    <a:cubicBezTo>
                      <a:pt x="14937" y="10348"/>
                      <a:pt x="11363" y="7685"/>
                      <a:pt x="9769" y="4907"/>
                    </a:cubicBezTo>
                    <a:lnTo>
                      <a:pt x="8114" y="2026"/>
                    </a:lnTo>
                    <a:cubicBezTo>
                      <a:pt x="7368" y="728"/>
                      <a:pt x="6008" y="1"/>
                      <a:pt x="4609" y="1"/>
                    </a:cubicBezTo>
                    <a:close/>
                  </a:path>
                </a:pathLst>
              </a:custGeom>
              <a:solidFill>
                <a:srgbClr val="FFD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614;p42"/>
              <p:cNvSpPr/>
              <p:nvPr/>
            </p:nvSpPr>
            <p:spPr>
              <a:xfrm rot="139146">
                <a:off x="892734" y="3470973"/>
                <a:ext cx="358662" cy="397113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13447" extrusionOk="0">
                    <a:moveTo>
                      <a:pt x="4744" y="0"/>
                    </a:moveTo>
                    <a:cubicBezTo>
                      <a:pt x="3952" y="0"/>
                      <a:pt x="3170" y="208"/>
                      <a:pt x="2465" y="615"/>
                    </a:cubicBezTo>
                    <a:cubicBezTo>
                      <a:pt x="1404" y="1223"/>
                      <a:pt x="646" y="2215"/>
                      <a:pt x="321" y="3394"/>
                    </a:cubicBezTo>
                    <a:cubicBezTo>
                      <a:pt x="1" y="4579"/>
                      <a:pt x="161" y="5817"/>
                      <a:pt x="774" y="6879"/>
                    </a:cubicBezTo>
                    <a:lnTo>
                      <a:pt x="2428" y="9765"/>
                    </a:lnTo>
                    <a:cubicBezTo>
                      <a:pt x="2914" y="10597"/>
                      <a:pt x="3469" y="11397"/>
                      <a:pt x="4093" y="12139"/>
                    </a:cubicBezTo>
                    <a:cubicBezTo>
                      <a:pt x="4381" y="12486"/>
                      <a:pt x="4679" y="12816"/>
                      <a:pt x="4994" y="13131"/>
                    </a:cubicBezTo>
                    <a:lnTo>
                      <a:pt x="5309" y="13446"/>
                    </a:lnTo>
                    <a:lnTo>
                      <a:pt x="5683" y="13212"/>
                    </a:lnTo>
                    <a:cubicBezTo>
                      <a:pt x="7939" y="11797"/>
                      <a:pt x="10500" y="10196"/>
                      <a:pt x="11931" y="7780"/>
                    </a:cubicBezTo>
                    <a:lnTo>
                      <a:pt x="12145" y="7418"/>
                    </a:lnTo>
                    <a:lnTo>
                      <a:pt x="11856" y="7118"/>
                    </a:lnTo>
                    <a:cubicBezTo>
                      <a:pt x="11264" y="6494"/>
                      <a:pt x="10768" y="5843"/>
                      <a:pt x="10389" y="5187"/>
                    </a:cubicBezTo>
                    <a:lnTo>
                      <a:pt x="8735" y="2306"/>
                    </a:lnTo>
                    <a:cubicBezTo>
                      <a:pt x="8121" y="1245"/>
                      <a:pt x="7134" y="481"/>
                      <a:pt x="5950" y="161"/>
                    </a:cubicBezTo>
                    <a:cubicBezTo>
                      <a:pt x="5551" y="54"/>
                      <a:pt x="5146" y="0"/>
                      <a:pt x="47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615;p42"/>
              <p:cNvSpPr/>
              <p:nvPr/>
            </p:nvSpPr>
            <p:spPr>
              <a:xfrm rot="139146">
                <a:off x="886821" y="3472201"/>
                <a:ext cx="378449" cy="330932"/>
              </a:xfrm>
              <a:custGeom>
                <a:avLst/>
                <a:gdLst/>
                <a:ahLst/>
                <a:cxnLst/>
                <a:rect l="l" t="t" r="r" b="b"/>
                <a:pathLst>
                  <a:path w="12815" h="11206" extrusionOk="0">
                    <a:moveTo>
                      <a:pt x="5131" y="0"/>
                    </a:moveTo>
                    <a:cubicBezTo>
                      <a:pt x="2933" y="0"/>
                      <a:pt x="701" y="1361"/>
                      <a:pt x="314" y="3646"/>
                    </a:cubicBezTo>
                    <a:cubicBezTo>
                      <a:pt x="0" y="5475"/>
                      <a:pt x="880" y="7253"/>
                      <a:pt x="1813" y="8767"/>
                    </a:cubicBezTo>
                    <a:cubicBezTo>
                      <a:pt x="1846" y="8818"/>
                      <a:pt x="1893" y="8839"/>
                      <a:pt x="1940" y="8839"/>
                    </a:cubicBezTo>
                    <a:cubicBezTo>
                      <a:pt x="2045" y="8839"/>
                      <a:pt x="2147" y="8732"/>
                      <a:pt x="2081" y="8618"/>
                    </a:cubicBezTo>
                    <a:cubicBezTo>
                      <a:pt x="1296" y="7263"/>
                      <a:pt x="506" y="5849"/>
                      <a:pt x="565" y="4232"/>
                    </a:cubicBezTo>
                    <a:cubicBezTo>
                      <a:pt x="624" y="2749"/>
                      <a:pt x="1557" y="1474"/>
                      <a:pt x="2870" y="829"/>
                    </a:cubicBezTo>
                    <a:cubicBezTo>
                      <a:pt x="3549" y="493"/>
                      <a:pt x="4329" y="313"/>
                      <a:pt x="5106" y="313"/>
                    </a:cubicBezTo>
                    <a:cubicBezTo>
                      <a:pt x="5848" y="313"/>
                      <a:pt x="6588" y="477"/>
                      <a:pt x="7235" y="823"/>
                    </a:cubicBezTo>
                    <a:cubicBezTo>
                      <a:pt x="8445" y="1474"/>
                      <a:pt x="9203" y="2771"/>
                      <a:pt x="9833" y="3939"/>
                    </a:cubicBezTo>
                    <a:cubicBezTo>
                      <a:pt x="10521" y="5225"/>
                      <a:pt x="11186" y="6555"/>
                      <a:pt x="12335" y="7490"/>
                    </a:cubicBezTo>
                    <a:lnTo>
                      <a:pt x="12335" y="7490"/>
                    </a:lnTo>
                    <a:cubicBezTo>
                      <a:pt x="11903" y="8133"/>
                      <a:pt x="11410" y="8743"/>
                      <a:pt x="10867" y="9301"/>
                    </a:cubicBezTo>
                    <a:cubicBezTo>
                      <a:pt x="10291" y="9893"/>
                      <a:pt x="9646" y="10410"/>
                      <a:pt x="8989" y="10917"/>
                    </a:cubicBezTo>
                    <a:cubicBezTo>
                      <a:pt x="8860" y="11017"/>
                      <a:pt x="8979" y="11206"/>
                      <a:pt x="9118" y="11206"/>
                    </a:cubicBezTo>
                    <a:cubicBezTo>
                      <a:pt x="9145" y="11206"/>
                      <a:pt x="9171" y="11199"/>
                      <a:pt x="9198" y="11184"/>
                    </a:cubicBezTo>
                    <a:cubicBezTo>
                      <a:pt x="10660" y="10319"/>
                      <a:pt x="11870" y="8975"/>
                      <a:pt x="12756" y="7546"/>
                    </a:cubicBezTo>
                    <a:cubicBezTo>
                      <a:pt x="12815" y="7450"/>
                      <a:pt x="12773" y="7342"/>
                      <a:pt x="12687" y="7285"/>
                    </a:cubicBezTo>
                    <a:cubicBezTo>
                      <a:pt x="11486" y="6420"/>
                      <a:pt x="10835" y="5017"/>
                      <a:pt x="10153" y="3752"/>
                    </a:cubicBezTo>
                    <a:cubicBezTo>
                      <a:pt x="9481" y="2493"/>
                      <a:pt x="8712" y="1260"/>
                      <a:pt x="7427" y="562"/>
                    </a:cubicBezTo>
                    <a:cubicBezTo>
                      <a:pt x="6726" y="181"/>
                      <a:pt x="5931" y="0"/>
                      <a:pt x="51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616;p42"/>
              <p:cNvSpPr/>
              <p:nvPr/>
            </p:nvSpPr>
            <p:spPr>
              <a:xfrm rot="139146">
                <a:off x="1109494" y="3381721"/>
                <a:ext cx="162956" cy="123502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182" extrusionOk="0">
                    <a:moveTo>
                      <a:pt x="508" y="1"/>
                    </a:moveTo>
                    <a:lnTo>
                      <a:pt x="1" y="3319"/>
                    </a:lnTo>
                    <a:cubicBezTo>
                      <a:pt x="1" y="3319"/>
                      <a:pt x="1933" y="4182"/>
                      <a:pt x="3568" y="4182"/>
                    </a:cubicBezTo>
                    <a:cubicBezTo>
                      <a:pt x="4385" y="4182"/>
                      <a:pt x="5128" y="3966"/>
                      <a:pt x="5517" y="3319"/>
                    </a:cubicBezTo>
                    <a:lnTo>
                      <a:pt x="5000" y="1"/>
                    </a:lnTo>
                    <a:close/>
                  </a:path>
                </a:pathLst>
              </a:custGeom>
              <a:solidFill>
                <a:srgbClr val="FFD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617;p42"/>
              <p:cNvSpPr/>
              <p:nvPr/>
            </p:nvSpPr>
            <p:spPr>
              <a:xfrm rot="139146">
                <a:off x="730988" y="2503252"/>
                <a:ext cx="936243" cy="925228"/>
              </a:xfrm>
              <a:custGeom>
                <a:avLst/>
                <a:gdLst/>
                <a:ahLst/>
                <a:cxnLst/>
                <a:rect l="l" t="t" r="r" b="b"/>
                <a:pathLst>
                  <a:path w="31703" h="31330" extrusionOk="0">
                    <a:moveTo>
                      <a:pt x="16199" y="1"/>
                    </a:moveTo>
                    <a:cubicBezTo>
                      <a:pt x="9637" y="1"/>
                      <a:pt x="4093" y="4531"/>
                      <a:pt x="2284" y="10756"/>
                    </a:cubicBezTo>
                    <a:cubicBezTo>
                      <a:pt x="2284" y="10756"/>
                      <a:pt x="1" y="18094"/>
                      <a:pt x="1969" y="24309"/>
                    </a:cubicBezTo>
                    <a:cubicBezTo>
                      <a:pt x="2289" y="25349"/>
                      <a:pt x="2845" y="26277"/>
                      <a:pt x="3565" y="27035"/>
                    </a:cubicBezTo>
                    <a:cubicBezTo>
                      <a:pt x="3565" y="27035"/>
                      <a:pt x="3576" y="27045"/>
                      <a:pt x="3591" y="27062"/>
                    </a:cubicBezTo>
                    <a:cubicBezTo>
                      <a:pt x="3928" y="27429"/>
                      <a:pt x="7748" y="31330"/>
                      <a:pt x="17533" y="31330"/>
                    </a:cubicBezTo>
                    <a:cubicBezTo>
                      <a:pt x="26400" y="31330"/>
                      <a:pt x="29691" y="27217"/>
                      <a:pt x="29986" y="26826"/>
                    </a:cubicBezTo>
                    <a:cubicBezTo>
                      <a:pt x="31052" y="25616"/>
                      <a:pt x="31703" y="24009"/>
                      <a:pt x="31703" y="22244"/>
                    </a:cubicBezTo>
                    <a:cubicBezTo>
                      <a:pt x="31703" y="20751"/>
                      <a:pt x="31234" y="19357"/>
                      <a:pt x="30434" y="18232"/>
                    </a:cubicBezTo>
                    <a:cubicBezTo>
                      <a:pt x="30631" y="17239"/>
                      <a:pt x="30732" y="16215"/>
                      <a:pt x="30732" y="15169"/>
                    </a:cubicBezTo>
                    <a:cubicBezTo>
                      <a:pt x="30732" y="6787"/>
                      <a:pt x="24224" y="1"/>
                      <a:pt x="16199" y="1"/>
                    </a:cubicBezTo>
                    <a:close/>
                  </a:path>
                </a:pathLst>
              </a:custGeom>
              <a:solidFill>
                <a:srgbClr val="FFD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618;p42"/>
              <p:cNvSpPr/>
              <p:nvPr/>
            </p:nvSpPr>
            <p:spPr>
              <a:xfrm rot="139146">
                <a:off x="1601888" y="2777534"/>
                <a:ext cx="43973" cy="28158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9535" extrusionOk="0">
                    <a:moveTo>
                      <a:pt x="137" y="1"/>
                    </a:moveTo>
                    <a:cubicBezTo>
                      <a:pt x="67" y="1"/>
                      <a:pt x="0" y="54"/>
                      <a:pt x="33" y="135"/>
                    </a:cubicBezTo>
                    <a:cubicBezTo>
                      <a:pt x="604" y="1596"/>
                      <a:pt x="949" y="3149"/>
                      <a:pt x="1089" y="4706"/>
                    </a:cubicBezTo>
                    <a:cubicBezTo>
                      <a:pt x="1158" y="5486"/>
                      <a:pt x="1180" y="6265"/>
                      <a:pt x="1148" y="7043"/>
                    </a:cubicBezTo>
                    <a:cubicBezTo>
                      <a:pt x="1126" y="7434"/>
                      <a:pt x="1094" y="7823"/>
                      <a:pt x="1052" y="8207"/>
                    </a:cubicBezTo>
                    <a:cubicBezTo>
                      <a:pt x="1008" y="8607"/>
                      <a:pt x="981" y="9013"/>
                      <a:pt x="924" y="9407"/>
                    </a:cubicBezTo>
                    <a:cubicBezTo>
                      <a:pt x="914" y="9484"/>
                      <a:pt x="975" y="9534"/>
                      <a:pt x="1032" y="9534"/>
                    </a:cubicBezTo>
                    <a:cubicBezTo>
                      <a:pt x="1070" y="9534"/>
                      <a:pt x="1105" y="9512"/>
                      <a:pt x="1116" y="9461"/>
                    </a:cubicBezTo>
                    <a:cubicBezTo>
                      <a:pt x="1190" y="9151"/>
                      <a:pt x="1270" y="8853"/>
                      <a:pt x="1318" y="8538"/>
                    </a:cubicBezTo>
                    <a:cubicBezTo>
                      <a:pt x="1366" y="8249"/>
                      <a:pt x="1398" y="7956"/>
                      <a:pt x="1419" y="7663"/>
                    </a:cubicBezTo>
                    <a:cubicBezTo>
                      <a:pt x="1473" y="7033"/>
                      <a:pt x="1489" y="6398"/>
                      <a:pt x="1468" y="5763"/>
                    </a:cubicBezTo>
                    <a:cubicBezTo>
                      <a:pt x="1430" y="4536"/>
                      <a:pt x="1238" y="3309"/>
                      <a:pt x="934" y="2120"/>
                    </a:cubicBezTo>
                    <a:cubicBezTo>
                      <a:pt x="757" y="1421"/>
                      <a:pt x="518" y="743"/>
                      <a:pt x="252" y="76"/>
                    </a:cubicBezTo>
                    <a:cubicBezTo>
                      <a:pt x="230" y="24"/>
                      <a:pt x="183" y="1"/>
                      <a:pt x="1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619;p42"/>
              <p:cNvSpPr/>
              <p:nvPr/>
            </p:nvSpPr>
            <p:spPr>
              <a:xfrm rot="139146">
                <a:off x="756513" y="3138352"/>
                <a:ext cx="68277" cy="141398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4788" extrusionOk="0">
                    <a:moveTo>
                      <a:pt x="116" y="1"/>
                    </a:moveTo>
                    <a:cubicBezTo>
                      <a:pt x="58" y="1"/>
                      <a:pt x="0" y="39"/>
                      <a:pt x="3" y="110"/>
                    </a:cubicBezTo>
                    <a:cubicBezTo>
                      <a:pt x="30" y="958"/>
                      <a:pt x="307" y="1790"/>
                      <a:pt x="649" y="2565"/>
                    </a:cubicBezTo>
                    <a:cubicBezTo>
                      <a:pt x="991" y="3349"/>
                      <a:pt x="1439" y="4107"/>
                      <a:pt x="2009" y="4747"/>
                    </a:cubicBezTo>
                    <a:cubicBezTo>
                      <a:pt x="2035" y="4775"/>
                      <a:pt x="2067" y="4787"/>
                      <a:pt x="2101" y="4787"/>
                    </a:cubicBezTo>
                    <a:cubicBezTo>
                      <a:pt x="2204" y="4787"/>
                      <a:pt x="2312" y="4671"/>
                      <a:pt x="2239" y="4570"/>
                    </a:cubicBezTo>
                    <a:cubicBezTo>
                      <a:pt x="1747" y="3903"/>
                      <a:pt x="1304" y="3215"/>
                      <a:pt x="969" y="2457"/>
                    </a:cubicBezTo>
                    <a:cubicBezTo>
                      <a:pt x="627" y="1689"/>
                      <a:pt x="440" y="884"/>
                      <a:pt x="222" y="78"/>
                    </a:cubicBezTo>
                    <a:cubicBezTo>
                      <a:pt x="208" y="26"/>
                      <a:pt x="162" y="1"/>
                      <a:pt x="1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620;p42"/>
              <p:cNvSpPr/>
              <p:nvPr/>
            </p:nvSpPr>
            <p:spPr>
              <a:xfrm rot="139146">
                <a:off x="702063" y="2426725"/>
                <a:ext cx="996015" cy="521471"/>
              </a:xfrm>
              <a:custGeom>
                <a:avLst/>
                <a:gdLst/>
                <a:ahLst/>
                <a:cxnLst/>
                <a:rect l="l" t="t" r="r" b="b"/>
                <a:pathLst>
                  <a:path w="33727" h="17658" extrusionOk="0">
                    <a:moveTo>
                      <a:pt x="18318" y="0"/>
                    </a:moveTo>
                    <a:cubicBezTo>
                      <a:pt x="15637" y="0"/>
                      <a:pt x="13003" y="750"/>
                      <a:pt x="10618" y="1967"/>
                    </a:cubicBezTo>
                    <a:cubicBezTo>
                      <a:pt x="7999" y="3301"/>
                      <a:pt x="5609" y="5195"/>
                      <a:pt x="3635" y="7372"/>
                    </a:cubicBezTo>
                    <a:cubicBezTo>
                      <a:pt x="1704" y="9500"/>
                      <a:pt x="124" y="12115"/>
                      <a:pt x="7" y="15055"/>
                    </a:cubicBezTo>
                    <a:cubicBezTo>
                      <a:pt x="1" y="15220"/>
                      <a:pt x="124" y="15311"/>
                      <a:pt x="252" y="15316"/>
                    </a:cubicBezTo>
                    <a:cubicBezTo>
                      <a:pt x="284" y="15343"/>
                      <a:pt x="321" y="15359"/>
                      <a:pt x="359" y="15359"/>
                    </a:cubicBezTo>
                    <a:cubicBezTo>
                      <a:pt x="397" y="15359"/>
                      <a:pt x="436" y="15343"/>
                      <a:pt x="471" y="15306"/>
                    </a:cubicBezTo>
                    <a:cubicBezTo>
                      <a:pt x="977" y="14766"/>
                      <a:pt x="1685" y="14526"/>
                      <a:pt x="2401" y="14526"/>
                    </a:cubicBezTo>
                    <a:cubicBezTo>
                      <a:pt x="2862" y="14526"/>
                      <a:pt x="3326" y="14625"/>
                      <a:pt x="3741" y="14809"/>
                    </a:cubicBezTo>
                    <a:cubicBezTo>
                      <a:pt x="4322" y="15070"/>
                      <a:pt x="4829" y="15493"/>
                      <a:pt x="5262" y="15951"/>
                    </a:cubicBezTo>
                    <a:cubicBezTo>
                      <a:pt x="5721" y="16436"/>
                      <a:pt x="6127" y="17002"/>
                      <a:pt x="6494" y="17557"/>
                    </a:cubicBezTo>
                    <a:cubicBezTo>
                      <a:pt x="6517" y="17593"/>
                      <a:pt x="6544" y="17607"/>
                      <a:pt x="6574" y="17607"/>
                    </a:cubicBezTo>
                    <a:cubicBezTo>
                      <a:pt x="6579" y="17607"/>
                      <a:pt x="6585" y="17606"/>
                      <a:pt x="6590" y="17605"/>
                    </a:cubicBezTo>
                    <a:cubicBezTo>
                      <a:pt x="6631" y="17638"/>
                      <a:pt x="6683" y="17658"/>
                      <a:pt x="6734" y="17658"/>
                    </a:cubicBezTo>
                    <a:cubicBezTo>
                      <a:pt x="6784" y="17658"/>
                      <a:pt x="6834" y="17639"/>
                      <a:pt x="6873" y="17594"/>
                    </a:cubicBezTo>
                    <a:cubicBezTo>
                      <a:pt x="7545" y="16895"/>
                      <a:pt x="8095" y="16106"/>
                      <a:pt x="8607" y="15284"/>
                    </a:cubicBezTo>
                    <a:cubicBezTo>
                      <a:pt x="9867" y="13262"/>
                      <a:pt x="10656" y="10915"/>
                      <a:pt x="10971" y="8529"/>
                    </a:cubicBezTo>
                    <a:cubicBezTo>
                      <a:pt x="11088" y="8882"/>
                      <a:pt x="11222" y="9229"/>
                      <a:pt x="11382" y="9564"/>
                    </a:cubicBezTo>
                    <a:cubicBezTo>
                      <a:pt x="11904" y="10674"/>
                      <a:pt x="12588" y="11699"/>
                      <a:pt x="13473" y="12558"/>
                    </a:cubicBezTo>
                    <a:cubicBezTo>
                      <a:pt x="14175" y="13237"/>
                      <a:pt x="15150" y="14055"/>
                      <a:pt x="16185" y="14055"/>
                    </a:cubicBezTo>
                    <a:cubicBezTo>
                      <a:pt x="16370" y="14055"/>
                      <a:pt x="16556" y="14029"/>
                      <a:pt x="16743" y="13971"/>
                    </a:cubicBezTo>
                    <a:cubicBezTo>
                      <a:pt x="18062" y="13572"/>
                      <a:pt x="17986" y="12056"/>
                      <a:pt x="17848" y="10957"/>
                    </a:cubicBezTo>
                    <a:cubicBezTo>
                      <a:pt x="17747" y="10125"/>
                      <a:pt x="17582" y="9298"/>
                      <a:pt x="17358" y="8487"/>
                    </a:cubicBezTo>
                    <a:lnTo>
                      <a:pt x="17358" y="8487"/>
                    </a:lnTo>
                    <a:cubicBezTo>
                      <a:pt x="17902" y="9239"/>
                      <a:pt x="18488" y="9955"/>
                      <a:pt x="19144" y="10615"/>
                    </a:cubicBezTo>
                    <a:cubicBezTo>
                      <a:pt x="21086" y="12590"/>
                      <a:pt x="23642" y="14030"/>
                      <a:pt x="26422" y="14329"/>
                    </a:cubicBezTo>
                    <a:cubicBezTo>
                      <a:pt x="26749" y="14365"/>
                      <a:pt x="27079" y="14383"/>
                      <a:pt x="27408" y="14383"/>
                    </a:cubicBezTo>
                    <a:cubicBezTo>
                      <a:pt x="29654" y="14383"/>
                      <a:pt x="31906" y="13546"/>
                      <a:pt x="33470" y="11918"/>
                    </a:cubicBezTo>
                    <a:cubicBezTo>
                      <a:pt x="33485" y="11923"/>
                      <a:pt x="33500" y="11925"/>
                      <a:pt x="33515" y="11925"/>
                    </a:cubicBezTo>
                    <a:cubicBezTo>
                      <a:pt x="33624" y="11925"/>
                      <a:pt x="33726" y="11801"/>
                      <a:pt x="33657" y="11688"/>
                    </a:cubicBezTo>
                    <a:cubicBezTo>
                      <a:pt x="33645" y="11667"/>
                      <a:pt x="33630" y="11651"/>
                      <a:pt x="33620" y="11629"/>
                    </a:cubicBezTo>
                    <a:cubicBezTo>
                      <a:pt x="33613" y="11528"/>
                      <a:pt x="33549" y="11437"/>
                      <a:pt x="33465" y="11384"/>
                    </a:cubicBezTo>
                    <a:cubicBezTo>
                      <a:pt x="33288" y="11122"/>
                      <a:pt x="33107" y="10861"/>
                      <a:pt x="32920" y="10600"/>
                    </a:cubicBezTo>
                    <a:cubicBezTo>
                      <a:pt x="31879" y="9165"/>
                      <a:pt x="30808" y="7746"/>
                      <a:pt x="29746" y="6331"/>
                    </a:cubicBezTo>
                    <a:cubicBezTo>
                      <a:pt x="28791" y="5057"/>
                      <a:pt x="27841" y="3770"/>
                      <a:pt x="26597" y="2762"/>
                    </a:cubicBezTo>
                    <a:cubicBezTo>
                      <a:pt x="24437" y="1023"/>
                      <a:pt x="21700" y="137"/>
                      <a:pt x="18947" y="14"/>
                    </a:cubicBezTo>
                    <a:cubicBezTo>
                      <a:pt x="18737" y="5"/>
                      <a:pt x="18527" y="0"/>
                      <a:pt x="18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621;p42"/>
              <p:cNvSpPr/>
              <p:nvPr/>
            </p:nvSpPr>
            <p:spPr>
              <a:xfrm rot="139146">
                <a:off x="638911" y="2835890"/>
                <a:ext cx="227424" cy="314719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10657" extrusionOk="0">
                    <a:moveTo>
                      <a:pt x="4410" y="1"/>
                    </a:moveTo>
                    <a:cubicBezTo>
                      <a:pt x="3176" y="1"/>
                      <a:pt x="1972" y="627"/>
                      <a:pt x="1212" y="1597"/>
                    </a:cubicBezTo>
                    <a:cubicBezTo>
                      <a:pt x="311" y="2745"/>
                      <a:pt x="1" y="4254"/>
                      <a:pt x="225" y="5679"/>
                    </a:cubicBezTo>
                    <a:cubicBezTo>
                      <a:pt x="449" y="7115"/>
                      <a:pt x="1228" y="8470"/>
                      <a:pt x="2370" y="9371"/>
                    </a:cubicBezTo>
                    <a:cubicBezTo>
                      <a:pt x="3394" y="10182"/>
                      <a:pt x="4680" y="10641"/>
                      <a:pt x="5982" y="10657"/>
                    </a:cubicBezTo>
                    <a:lnTo>
                      <a:pt x="7700" y="10657"/>
                    </a:lnTo>
                    <a:lnTo>
                      <a:pt x="7700" y="2969"/>
                    </a:lnTo>
                    <a:cubicBezTo>
                      <a:pt x="7647" y="1459"/>
                      <a:pt x="6361" y="237"/>
                      <a:pt x="4899" y="34"/>
                    </a:cubicBezTo>
                    <a:cubicBezTo>
                      <a:pt x="4736" y="12"/>
                      <a:pt x="4573" y="1"/>
                      <a:pt x="4410" y="1"/>
                    </a:cubicBezTo>
                    <a:close/>
                  </a:path>
                </a:pathLst>
              </a:custGeom>
              <a:solidFill>
                <a:srgbClr val="FFD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622;p42"/>
              <p:cNvSpPr/>
              <p:nvPr/>
            </p:nvSpPr>
            <p:spPr>
              <a:xfrm rot="139146">
                <a:off x="652465" y="2837357"/>
                <a:ext cx="234570" cy="111098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3762" extrusionOk="0">
                    <a:moveTo>
                      <a:pt x="3898" y="0"/>
                    </a:moveTo>
                    <a:cubicBezTo>
                      <a:pt x="2750" y="0"/>
                      <a:pt x="1600" y="459"/>
                      <a:pt x="870" y="1366"/>
                    </a:cubicBezTo>
                    <a:cubicBezTo>
                      <a:pt x="357" y="2001"/>
                      <a:pt x="54" y="2796"/>
                      <a:pt x="5" y="3612"/>
                    </a:cubicBezTo>
                    <a:cubicBezTo>
                      <a:pt x="0" y="3712"/>
                      <a:pt x="74" y="3762"/>
                      <a:pt x="152" y="3762"/>
                    </a:cubicBezTo>
                    <a:cubicBezTo>
                      <a:pt x="230" y="3762"/>
                      <a:pt x="312" y="3711"/>
                      <a:pt x="320" y="3612"/>
                    </a:cubicBezTo>
                    <a:cubicBezTo>
                      <a:pt x="433" y="2299"/>
                      <a:pt x="1425" y="1100"/>
                      <a:pt x="2657" y="672"/>
                    </a:cubicBezTo>
                    <a:cubicBezTo>
                      <a:pt x="3052" y="533"/>
                      <a:pt x="3464" y="466"/>
                      <a:pt x="3873" y="466"/>
                    </a:cubicBezTo>
                    <a:cubicBezTo>
                      <a:pt x="4830" y="466"/>
                      <a:pt x="5778" y="832"/>
                      <a:pt x="6488" y="1504"/>
                    </a:cubicBezTo>
                    <a:cubicBezTo>
                      <a:pt x="6744" y="1750"/>
                      <a:pt x="6974" y="2022"/>
                      <a:pt x="7166" y="2321"/>
                    </a:cubicBezTo>
                    <a:cubicBezTo>
                      <a:pt x="7267" y="2476"/>
                      <a:pt x="7353" y="2630"/>
                      <a:pt x="7443" y="2790"/>
                    </a:cubicBezTo>
                    <a:cubicBezTo>
                      <a:pt x="7533" y="2967"/>
                      <a:pt x="7656" y="3137"/>
                      <a:pt x="7720" y="3324"/>
                    </a:cubicBezTo>
                    <a:cubicBezTo>
                      <a:pt x="7737" y="3375"/>
                      <a:pt x="7778" y="3397"/>
                      <a:pt x="7819" y="3397"/>
                    </a:cubicBezTo>
                    <a:cubicBezTo>
                      <a:pt x="7881" y="3397"/>
                      <a:pt x="7943" y="3345"/>
                      <a:pt x="7924" y="3265"/>
                    </a:cubicBezTo>
                    <a:cubicBezTo>
                      <a:pt x="7880" y="3090"/>
                      <a:pt x="7870" y="2908"/>
                      <a:pt x="7811" y="2732"/>
                    </a:cubicBezTo>
                    <a:cubicBezTo>
                      <a:pt x="7757" y="2566"/>
                      <a:pt x="7683" y="2401"/>
                      <a:pt x="7597" y="2246"/>
                    </a:cubicBezTo>
                    <a:cubicBezTo>
                      <a:pt x="7427" y="1915"/>
                      <a:pt x="7208" y="1605"/>
                      <a:pt x="6952" y="1339"/>
                    </a:cubicBezTo>
                    <a:cubicBezTo>
                      <a:pt x="6445" y="800"/>
                      <a:pt x="5799" y="384"/>
                      <a:pt x="5090" y="171"/>
                    </a:cubicBezTo>
                    <a:cubicBezTo>
                      <a:pt x="4705" y="57"/>
                      <a:pt x="4302" y="0"/>
                      <a:pt x="38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623;p42"/>
              <p:cNvSpPr/>
              <p:nvPr/>
            </p:nvSpPr>
            <p:spPr>
              <a:xfrm rot="139146">
                <a:off x="706081" y="2906457"/>
                <a:ext cx="91932" cy="200461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6788" extrusionOk="0">
                    <a:moveTo>
                      <a:pt x="220" y="0"/>
                    </a:moveTo>
                    <a:cubicBezTo>
                      <a:pt x="102" y="0"/>
                      <a:pt x="0" y="138"/>
                      <a:pt x="109" y="243"/>
                    </a:cubicBezTo>
                    <a:cubicBezTo>
                      <a:pt x="525" y="643"/>
                      <a:pt x="894" y="1145"/>
                      <a:pt x="1219" y="1620"/>
                    </a:cubicBezTo>
                    <a:cubicBezTo>
                      <a:pt x="1544" y="2110"/>
                      <a:pt x="1816" y="2633"/>
                      <a:pt x="2030" y="3182"/>
                    </a:cubicBezTo>
                    <a:cubicBezTo>
                      <a:pt x="2243" y="3726"/>
                      <a:pt x="2398" y="4302"/>
                      <a:pt x="2483" y="4885"/>
                    </a:cubicBezTo>
                    <a:cubicBezTo>
                      <a:pt x="2526" y="5173"/>
                      <a:pt x="2547" y="5466"/>
                      <a:pt x="2552" y="5759"/>
                    </a:cubicBezTo>
                    <a:cubicBezTo>
                      <a:pt x="2558" y="6026"/>
                      <a:pt x="2483" y="6378"/>
                      <a:pt x="2574" y="6634"/>
                    </a:cubicBezTo>
                    <a:cubicBezTo>
                      <a:pt x="2608" y="6729"/>
                      <a:pt x="2699" y="6787"/>
                      <a:pt x="2789" y="6787"/>
                    </a:cubicBezTo>
                    <a:cubicBezTo>
                      <a:pt x="2856" y="6787"/>
                      <a:pt x="2922" y="6755"/>
                      <a:pt x="2963" y="6683"/>
                    </a:cubicBezTo>
                    <a:cubicBezTo>
                      <a:pt x="3113" y="6432"/>
                      <a:pt x="3076" y="6042"/>
                      <a:pt x="3071" y="5759"/>
                    </a:cubicBezTo>
                    <a:cubicBezTo>
                      <a:pt x="3064" y="5439"/>
                      <a:pt x="3032" y="5124"/>
                      <a:pt x="2990" y="4809"/>
                    </a:cubicBezTo>
                    <a:cubicBezTo>
                      <a:pt x="2904" y="4196"/>
                      <a:pt x="2744" y="3593"/>
                      <a:pt x="2515" y="3017"/>
                    </a:cubicBezTo>
                    <a:cubicBezTo>
                      <a:pt x="2291" y="2435"/>
                      <a:pt x="1992" y="1886"/>
                      <a:pt x="1630" y="1379"/>
                    </a:cubicBezTo>
                    <a:cubicBezTo>
                      <a:pt x="1448" y="1128"/>
                      <a:pt x="1251" y="877"/>
                      <a:pt x="1037" y="653"/>
                    </a:cubicBezTo>
                    <a:cubicBezTo>
                      <a:pt x="813" y="419"/>
                      <a:pt x="562" y="237"/>
                      <a:pt x="318" y="35"/>
                    </a:cubicBezTo>
                    <a:cubicBezTo>
                      <a:pt x="287" y="11"/>
                      <a:pt x="253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624;p42"/>
              <p:cNvSpPr/>
              <p:nvPr/>
            </p:nvSpPr>
            <p:spPr>
              <a:xfrm rot="139146">
                <a:off x="723298" y="3006155"/>
                <a:ext cx="50352" cy="66564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2254" extrusionOk="0">
                    <a:moveTo>
                      <a:pt x="1535" y="0"/>
                    </a:moveTo>
                    <a:cubicBezTo>
                      <a:pt x="1519" y="0"/>
                      <a:pt x="1502" y="4"/>
                      <a:pt x="1487" y="11"/>
                    </a:cubicBezTo>
                    <a:cubicBezTo>
                      <a:pt x="1098" y="186"/>
                      <a:pt x="793" y="550"/>
                      <a:pt x="554" y="890"/>
                    </a:cubicBezTo>
                    <a:cubicBezTo>
                      <a:pt x="436" y="1062"/>
                      <a:pt x="330" y="1242"/>
                      <a:pt x="239" y="1424"/>
                    </a:cubicBezTo>
                    <a:cubicBezTo>
                      <a:pt x="138" y="1621"/>
                      <a:pt x="10" y="1851"/>
                      <a:pt x="3" y="2075"/>
                    </a:cubicBezTo>
                    <a:cubicBezTo>
                      <a:pt x="0" y="2192"/>
                      <a:pt x="89" y="2253"/>
                      <a:pt x="183" y="2253"/>
                    </a:cubicBezTo>
                    <a:cubicBezTo>
                      <a:pt x="247" y="2253"/>
                      <a:pt x="314" y="2225"/>
                      <a:pt x="355" y="2166"/>
                    </a:cubicBezTo>
                    <a:cubicBezTo>
                      <a:pt x="414" y="2081"/>
                      <a:pt x="446" y="1974"/>
                      <a:pt x="483" y="1872"/>
                    </a:cubicBezTo>
                    <a:cubicBezTo>
                      <a:pt x="522" y="1787"/>
                      <a:pt x="559" y="1702"/>
                      <a:pt x="601" y="1616"/>
                    </a:cubicBezTo>
                    <a:cubicBezTo>
                      <a:pt x="687" y="1441"/>
                      <a:pt x="788" y="1264"/>
                      <a:pt x="906" y="1099"/>
                    </a:cubicBezTo>
                    <a:cubicBezTo>
                      <a:pt x="1130" y="769"/>
                      <a:pt x="1412" y="491"/>
                      <a:pt x="1642" y="166"/>
                    </a:cubicBezTo>
                    <a:cubicBezTo>
                      <a:pt x="1704" y="81"/>
                      <a:pt x="1618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625;p42"/>
              <p:cNvSpPr/>
              <p:nvPr/>
            </p:nvSpPr>
            <p:spPr>
              <a:xfrm rot="524144" flipH="1">
                <a:off x="1457570" y="3031813"/>
                <a:ext cx="169183" cy="156607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2777" extrusionOk="0">
                    <a:moveTo>
                      <a:pt x="1499" y="1"/>
                    </a:moveTo>
                    <a:cubicBezTo>
                      <a:pt x="838" y="1"/>
                      <a:pt x="251" y="477"/>
                      <a:pt x="135" y="1154"/>
                    </a:cubicBezTo>
                    <a:cubicBezTo>
                      <a:pt x="0" y="1906"/>
                      <a:pt x="506" y="2626"/>
                      <a:pt x="1263" y="2756"/>
                    </a:cubicBezTo>
                    <a:cubicBezTo>
                      <a:pt x="1342" y="2770"/>
                      <a:pt x="1422" y="2777"/>
                      <a:pt x="1500" y="2777"/>
                    </a:cubicBezTo>
                    <a:cubicBezTo>
                      <a:pt x="2161" y="2777"/>
                      <a:pt x="2749" y="2304"/>
                      <a:pt x="2865" y="1627"/>
                    </a:cubicBezTo>
                    <a:cubicBezTo>
                      <a:pt x="2999" y="871"/>
                      <a:pt x="2493" y="155"/>
                      <a:pt x="1737" y="21"/>
                    </a:cubicBezTo>
                    <a:cubicBezTo>
                      <a:pt x="1657" y="8"/>
                      <a:pt x="1578" y="1"/>
                      <a:pt x="1499" y="1"/>
                    </a:cubicBezTo>
                    <a:close/>
                  </a:path>
                </a:pathLst>
              </a:custGeom>
              <a:solidFill>
                <a:srgbClr val="FF7550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626;p42"/>
              <p:cNvSpPr/>
              <p:nvPr/>
            </p:nvSpPr>
            <p:spPr>
              <a:xfrm rot="524144" flipH="1">
                <a:off x="899495" y="3043042"/>
                <a:ext cx="168901" cy="156550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2776" extrusionOk="0">
                    <a:moveTo>
                      <a:pt x="1498" y="0"/>
                    </a:moveTo>
                    <a:cubicBezTo>
                      <a:pt x="834" y="0"/>
                      <a:pt x="246" y="476"/>
                      <a:pt x="131" y="1149"/>
                    </a:cubicBezTo>
                    <a:cubicBezTo>
                      <a:pt x="0" y="1905"/>
                      <a:pt x="506" y="2625"/>
                      <a:pt x="1258" y="2756"/>
                    </a:cubicBezTo>
                    <a:cubicBezTo>
                      <a:pt x="1338" y="2769"/>
                      <a:pt x="1417" y="2776"/>
                      <a:pt x="1495" y="2776"/>
                    </a:cubicBezTo>
                    <a:cubicBezTo>
                      <a:pt x="2160" y="2776"/>
                      <a:pt x="2749" y="2300"/>
                      <a:pt x="2866" y="1627"/>
                    </a:cubicBezTo>
                    <a:cubicBezTo>
                      <a:pt x="2995" y="870"/>
                      <a:pt x="2489" y="150"/>
                      <a:pt x="1737" y="21"/>
                    </a:cubicBezTo>
                    <a:cubicBezTo>
                      <a:pt x="1656" y="7"/>
                      <a:pt x="1577" y="0"/>
                      <a:pt x="1498" y="0"/>
                    </a:cubicBezTo>
                    <a:close/>
                  </a:path>
                </a:pathLst>
              </a:custGeom>
              <a:solidFill>
                <a:srgbClr val="FF7550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627;p42"/>
              <p:cNvSpPr/>
              <p:nvPr/>
            </p:nvSpPr>
            <p:spPr>
              <a:xfrm rot="524144" flipH="1">
                <a:off x="1379743" y="2957473"/>
                <a:ext cx="94122" cy="105006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862" extrusionOk="0">
                    <a:moveTo>
                      <a:pt x="890" y="1"/>
                    </a:moveTo>
                    <a:cubicBezTo>
                      <a:pt x="515" y="1"/>
                      <a:pt x="170" y="336"/>
                      <a:pt x="89" y="799"/>
                    </a:cubicBezTo>
                    <a:cubicBezTo>
                      <a:pt x="1" y="1309"/>
                      <a:pt x="261" y="1778"/>
                      <a:pt x="674" y="1853"/>
                    </a:cubicBezTo>
                    <a:cubicBezTo>
                      <a:pt x="709" y="1859"/>
                      <a:pt x="743" y="1862"/>
                      <a:pt x="777" y="1862"/>
                    </a:cubicBezTo>
                    <a:cubicBezTo>
                      <a:pt x="1150" y="1862"/>
                      <a:pt x="1499" y="1527"/>
                      <a:pt x="1580" y="1059"/>
                    </a:cubicBezTo>
                    <a:cubicBezTo>
                      <a:pt x="1668" y="553"/>
                      <a:pt x="1403" y="79"/>
                      <a:pt x="995" y="10"/>
                    </a:cubicBezTo>
                    <a:cubicBezTo>
                      <a:pt x="960" y="4"/>
                      <a:pt x="925" y="1"/>
                      <a:pt x="8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628;p42"/>
              <p:cNvSpPr/>
              <p:nvPr/>
            </p:nvSpPr>
            <p:spPr>
              <a:xfrm rot="524144" flipH="1">
                <a:off x="1055814" y="2963900"/>
                <a:ext cx="94066" cy="105062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863" extrusionOk="0">
                    <a:moveTo>
                      <a:pt x="891" y="0"/>
                    </a:moveTo>
                    <a:cubicBezTo>
                      <a:pt x="520" y="0"/>
                      <a:pt x="174" y="335"/>
                      <a:pt x="88" y="804"/>
                    </a:cubicBezTo>
                    <a:cubicBezTo>
                      <a:pt x="0" y="1309"/>
                      <a:pt x="266" y="1783"/>
                      <a:pt x="674" y="1852"/>
                    </a:cubicBezTo>
                    <a:cubicBezTo>
                      <a:pt x="710" y="1859"/>
                      <a:pt x="747" y="1862"/>
                      <a:pt x="783" y="1862"/>
                    </a:cubicBezTo>
                    <a:cubicBezTo>
                      <a:pt x="1156" y="1862"/>
                      <a:pt x="1499" y="1524"/>
                      <a:pt x="1580" y="1063"/>
                    </a:cubicBezTo>
                    <a:cubicBezTo>
                      <a:pt x="1668" y="553"/>
                      <a:pt x="1408" y="84"/>
                      <a:pt x="994" y="9"/>
                    </a:cubicBezTo>
                    <a:cubicBezTo>
                      <a:pt x="960" y="3"/>
                      <a:pt x="926" y="0"/>
                      <a:pt x="8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629;p42"/>
              <p:cNvSpPr/>
              <p:nvPr/>
            </p:nvSpPr>
            <p:spPr>
              <a:xfrm rot="524144" flipH="1">
                <a:off x="1257151" y="3042964"/>
                <a:ext cx="141493" cy="102243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1813" extrusionOk="0">
                    <a:moveTo>
                      <a:pt x="1914" y="0"/>
                    </a:moveTo>
                    <a:cubicBezTo>
                      <a:pt x="1835" y="0"/>
                      <a:pt x="1760" y="13"/>
                      <a:pt x="1681" y="32"/>
                    </a:cubicBezTo>
                    <a:lnTo>
                      <a:pt x="1672" y="32"/>
                    </a:lnTo>
                    <a:lnTo>
                      <a:pt x="1668" y="37"/>
                    </a:lnTo>
                    <a:cubicBezTo>
                      <a:pt x="1449" y="88"/>
                      <a:pt x="1235" y="204"/>
                      <a:pt x="1055" y="315"/>
                    </a:cubicBezTo>
                    <a:cubicBezTo>
                      <a:pt x="976" y="362"/>
                      <a:pt x="897" y="418"/>
                      <a:pt x="828" y="474"/>
                    </a:cubicBezTo>
                    <a:cubicBezTo>
                      <a:pt x="618" y="603"/>
                      <a:pt x="367" y="757"/>
                      <a:pt x="260" y="980"/>
                    </a:cubicBezTo>
                    <a:cubicBezTo>
                      <a:pt x="1" y="1518"/>
                      <a:pt x="855" y="1709"/>
                      <a:pt x="1203" y="1779"/>
                    </a:cubicBezTo>
                    <a:cubicBezTo>
                      <a:pt x="1315" y="1800"/>
                      <a:pt x="1428" y="1813"/>
                      <a:pt x="1541" y="1813"/>
                    </a:cubicBezTo>
                    <a:cubicBezTo>
                      <a:pt x="1701" y="1813"/>
                      <a:pt x="1859" y="1786"/>
                      <a:pt x="2007" y="1717"/>
                    </a:cubicBezTo>
                    <a:cubicBezTo>
                      <a:pt x="2234" y="1616"/>
                      <a:pt x="2410" y="1421"/>
                      <a:pt x="2457" y="1170"/>
                    </a:cubicBezTo>
                    <a:cubicBezTo>
                      <a:pt x="2508" y="933"/>
                      <a:pt x="2476" y="650"/>
                      <a:pt x="2406" y="414"/>
                    </a:cubicBezTo>
                    <a:cubicBezTo>
                      <a:pt x="2341" y="181"/>
                      <a:pt x="2174" y="0"/>
                      <a:pt x="1914" y="0"/>
                    </a:cubicBezTo>
                    <a:close/>
                  </a:path>
                </a:pathLst>
              </a:custGeom>
              <a:solidFill>
                <a:srgbClr val="FF7550">
                  <a:alpha val="351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630;p42"/>
              <p:cNvSpPr/>
              <p:nvPr/>
            </p:nvSpPr>
            <p:spPr>
              <a:xfrm rot="524144" flipH="1">
                <a:off x="1110489" y="3128479"/>
                <a:ext cx="213960" cy="142847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2533" extrusionOk="0">
                    <a:moveTo>
                      <a:pt x="2862" y="1"/>
                    </a:moveTo>
                    <a:cubicBezTo>
                      <a:pt x="2593" y="1"/>
                      <a:pt x="2311" y="122"/>
                      <a:pt x="2094" y="255"/>
                    </a:cubicBezTo>
                    <a:cubicBezTo>
                      <a:pt x="1876" y="386"/>
                      <a:pt x="1695" y="566"/>
                      <a:pt x="1547" y="771"/>
                    </a:cubicBezTo>
                    <a:cubicBezTo>
                      <a:pt x="1322" y="669"/>
                      <a:pt x="1079" y="587"/>
                      <a:pt x="832" y="587"/>
                    </a:cubicBezTo>
                    <a:cubicBezTo>
                      <a:pt x="742" y="587"/>
                      <a:pt x="652" y="597"/>
                      <a:pt x="562" y="622"/>
                    </a:cubicBezTo>
                    <a:cubicBezTo>
                      <a:pt x="265" y="706"/>
                      <a:pt x="0" y="971"/>
                      <a:pt x="5" y="1301"/>
                    </a:cubicBezTo>
                    <a:cubicBezTo>
                      <a:pt x="15" y="1640"/>
                      <a:pt x="293" y="1895"/>
                      <a:pt x="544" y="2085"/>
                    </a:cubicBezTo>
                    <a:cubicBezTo>
                      <a:pt x="827" y="2304"/>
                      <a:pt x="1161" y="2466"/>
                      <a:pt x="1524" y="2517"/>
                    </a:cubicBezTo>
                    <a:cubicBezTo>
                      <a:pt x="1603" y="2527"/>
                      <a:pt x="1682" y="2533"/>
                      <a:pt x="1761" y="2533"/>
                    </a:cubicBezTo>
                    <a:cubicBezTo>
                      <a:pt x="2365" y="2533"/>
                      <a:pt x="2941" y="2222"/>
                      <a:pt x="3274" y="1704"/>
                    </a:cubicBezTo>
                    <a:cubicBezTo>
                      <a:pt x="3557" y="1263"/>
                      <a:pt x="3794" y="307"/>
                      <a:pt x="3140" y="51"/>
                    </a:cubicBezTo>
                    <a:cubicBezTo>
                      <a:pt x="3051" y="16"/>
                      <a:pt x="2957" y="1"/>
                      <a:pt x="28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631;p42"/>
              <p:cNvSpPr/>
              <p:nvPr/>
            </p:nvSpPr>
            <p:spPr>
              <a:xfrm>
                <a:off x="1200500" y="4029450"/>
                <a:ext cx="222975" cy="247775"/>
              </a:xfrm>
              <a:custGeom>
                <a:avLst/>
                <a:gdLst/>
                <a:ahLst/>
                <a:cxnLst/>
                <a:rect l="l" t="t" r="r" b="b"/>
                <a:pathLst>
                  <a:path w="8919" h="9911" extrusionOk="0">
                    <a:moveTo>
                      <a:pt x="0" y="0"/>
                    </a:moveTo>
                    <a:cubicBezTo>
                      <a:pt x="2893" y="3374"/>
                      <a:pt x="5929" y="6623"/>
                      <a:pt x="8919" y="9911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4" name="Google Shape;632;p42"/>
              <p:cNvSpPr/>
              <p:nvPr/>
            </p:nvSpPr>
            <p:spPr>
              <a:xfrm>
                <a:off x="1636225" y="3796625"/>
                <a:ext cx="49350" cy="106675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4267" extrusionOk="0">
                    <a:moveTo>
                      <a:pt x="1717" y="0"/>
                    </a:moveTo>
                    <a:cubicBezTo>
                      <a:pt x="2468" y="1337"/>
                      <a:pt x="1436" y="3729"/>
                      <a:pt x="0" y="4267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5" name="Google Shape;633;p42"/>
              <p:cNvSpPr/>
              <p:nvPr/>
            </p:nvSpPr>
            <p:spPr>
              <a:xfrm>
                <a:off x="1645500" y="3772275"/>
                <a:ext cx="22225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922" extrusionOk="0">
                    <a:moveTo>
                      <a:pt x="789" y="0"/>
                    </a:moveTo>
                    <a:cubicBezTo>
                      <a:pt x="1074" y="968"/>
                      <a:pt x="685" y="2181"/>
                      <a:pt x="0" y="2922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51" name="Google Shape;634;p42"/>
            <p:cNvGrpSpPr/>
            <p:nvPr/>
          </p:nvGrpSpPr>
          <p:grpSpPr>
            <a:xfrm>
              <a:off x="6911708" y="1450494"/>
              <a:ext cx="1529946" cy="2385705"/>
              <a:chOff x="2361570" y="2350181"/>
              <a:chExt cx="1529946" cy="2385705"/>
            </a:xfrm>
          </p:grpSpPr>
          <p:sp>
            <p:nvSpPr>
              <p:cNvPr id="62" name="Google Shape;635;p42"/>
              <p:cNvSpPr/>
              <p:nvPr/>
            </p:nvSpPr>
            <p:spPr>
              <a:xfrm rot="139146">
                <a:off x="3554378" y="3204222"/>
                <a:ext cx="327418" cy="351841"/>
              </a:xfrm>
              <a:custGeom>
                <a:avLst/>
                <a:gdLst/>
                <a:ahLst/>
                <a:cxnLst/>
                <a:rect l="l" t="t" r="r" b="b"/>
                <a:pathLst>
                  <a:path w="11087" h="11914" extrusionOk="0">
                    <a:moveTo>
                      <a:pt x="2202" y="1"/>
                    </a:moveTo>
                    <a:cubicBezTo>
                      <a:pt x="1831" y="1"/>
                      <a:pt x="1456" y="21"/>
                      <a:pt x="1110" y="157"/>
                    </a:cubicBezTo>
                    <a:cubicBezTo>
                      <a:pt x="150" y="542"/>
                      <a:pt x="96" y="1656"/>
                      <a:pt x="54" y="2542"/>
                    </a:cubicBezTo>
                    <a:cubicBezTo>
                      <a:pt x="0" y="3566"/>
                      <a:pt x="64" y="4596"/>
                      <a:pt x="229" y="5615"/>
                    </a:cubicBezTo>
                    <a:cubicBezTo>
                      <a:pt x="401" y="6639"/>
                      <a:pt x="678" y="7642"/>
                      <a:pt x="1067" y="8609"/>
                    </a:cubicBezTo>
                    <a:cubicBezTo>
                      <a:pt x="1431" y="9510"/>
                      <a:pt x="1852" y="10465"/>
                      <a:pt x="2556" y="11148"/>
                    </a:cubicBezTo>
                    <a:cubicBezTo>
                      <a:pt x="3029" y="11597"/>
                      <a:pt x="3701" y="11913"/>
                      <a:pt x="4357" y="11913"/>
                    </a:cubicBezTo>
                    <a:cubicBezTo>
                      <a:pt x="4715" y="11913"/>
                      <a:pt x="5069" y="11819"/>
                      <a:pt x="5383" y="11601"/>
                    </a:cubicBezTo>
                    <a:cubicBezTo>
                      <a:pt x="6157" y="11057"/>
                      <a:pt x="6365" y="10155"/>
                      <a:pt x="6430" y="9269"/>
                    </a:cubicBezTo>
                    <a:cubicBezTo>
                      <a:pt x="6797" y="9685"/>
                      <a:pt x="7203" y="10075"/>
                      <a:pt x="7710" y="10310"/>
                    </a:cubicBezTo>
                    <a:cubicBezTo>
                      <a:pt x="8033" y="10462"/>
                      <a:pt x="8398" y="10554"/>
                      <a:pt x="8760" y="10554"/>
                    </a:cubicBezTo>
                    <a:cubicBezTo>
                      <a:pt x="9097" y="10554"/>
                      <a:pt x="9431" y="10474"/>
                      <a:pt x="9722" y="10288"/>
                    </a:cubicBezTo>
                    <a:cubicBezTo>
                      <a:pt x="11066" y="9409"/>
                      <a:pt x="10623" y="7370"/>
                      <a:pt x="10094" y="6144"/>
                    </a:cubicBezTo>
                    <a:cubicBezTo>
                      <a:pt x="9845" y="5561"/>
                      <a:pt x="9508" y="5017"/>
                      <a:pt x="9097" y="4537"/>
                    </a:cubicBezTo>
                    <a:cubicBezTo>
                      <a:pt x="9668" y="4505"/>
                      <a:pt x="10244" y="4371"/>
                      <a:pt x="10628" y="3913"/>
                    </a:cubicBezTo>
                    <a:cubicBezTo>
                      <a:pt x="11087" y="3369"/>
                      <a:pt x="11034" y="2675"/>
                      <a:pt x="10542" y="2179"/>
                    </a:cubicBezTo>
                    <a:cubicBezTo>
                      <a:pt x="10254" y="1891"/>
                      <a:pt x="8077" y="695"/>
                      <a:pt x="7289" y="471"/>
                    </a:cubicBezTo>
                    <a:cubicBezTo>
                      <a:pt x="6253" y="178"/>
                      <a:pt x="5171" y="66"/>
                      <a:pt x="4098" y="29"/>
                    </a:cubicBezTo>
                    <a:cubicBezTo>
                      <a:pt x="3543" y="8"/>
                      <a:pt x="2994" y="2"/>
                      <a:pt x="2443" y="2"/>
                    </a:cubicBezTo>
                    <a:cubicBezTo>
                      <a:pt x="2363" y="2"/>
                      <a:pt x="2282" y="1"/>
                      <a:pt x="2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6;p42"/>
              <p:cNvSpPr/>
              <p:nvPr/>
            </p:nvSpPr>
            <p:spPr>
              <a:xfrm rot="139146">
                <a:off x="3549964" y="3256500"/>
                <a:ext cx="193994" cy="299097"/>
              </a:xfrm>
              <a:custGeom>
                <a:avLst/>
                <a:gdLst/>
                <a:ahLst/>
                <a:cxnLst/>
                <a:rect l="l" t="t" r="r" b="b"/>
                <a:pathLst>
                  <a:path w="6569" h="10128" extrusionOk="0">
                    <a:moveTo>
                      <a:pt x="368" y="0"/>
                    </a:moveTo>
                    <a:cubicBezTo>
                      <a:pt x="309" y="0"/>
                      <a:pt x="252" y="33"/>
                      <a:pt x="235" y="104"/>
                    </a:cubicBezTo>
                    <a:cubicBezTo>
                      <a:pt x="1" y="1101"/>
                      <a:pt x="21" y="2152"/>
                      <a:pt x="129" y="3166"/>
                    </a:cubicBezTo>
                    <a:cubicBezTo>
                      <a:pt x="240" y="4196"/>
                      <a:pt x="481" y="5210"/>
                      <a:pt x="838" y="6186"/>
                    </a:cubicBezTo>
                    <a:cubicBezTo>
                      <a:pt x="1174" y="7109"/>
                      <a:pt x="1595" y="8048"/>
                      <a:pt x="2183" y="8843"/>
                    </a:cubicBezTo>
                    <a:cubicBezTo>
                      <a:pt x="2698" y="9536"/>
                      <a:pt x="3412" y="10127"/>
                      <a:pt x="4307" y="10127"/>
                    </a:cubicBezTo>
                    <a:cubicBezTo>
                      <a:pt x="4349" y="10127"/>
                      <a:pt x="4391" y="10126"/>
                      <a:pt x="4434" y="10123"/>
                    </a:cubicBezTo>
                    <a:cubicBezTo>
                      <a:pt x="5517" y="10059"/>
                      <a:pt x="6355" y="9200"/>
                      <a:pt x="6547" y="8160"/>
                    </a:cubicBezTo>
                    <a:cubicBezTo>
                      <a:pt x="6569" y="8032"/>
                      <a:pt x="6464" y="7947"/>
                      <a:pt x="6366" y="7947"/>
                    </a:cubicBezTo>
                    <a:cubicBezTo>
                      <a:pt x="6302" y="7947"/>
                      <a:pt x="6240" y="7984"/>
                      <a:pt x="6221" y="8069"/>
                    </a:cubicBezTo>
                    <a:cubicBezTo>
                      <a:pt x="6040" y="8923"/>
                      <a:pt x="5330" y="9596"/>
                      <a:pt x="4434" y="9628"/>
                    </a:cubicBezTo>
                    <a:cubicBezTo>
                      <a:pt x="4416" y="9628"/>
                      <a:pt x="4397" y="9629"/>
                      <a:pt x="4379" y="9629"/>
                    </a:cubicBezTo>
                    <a:cubicBezTo>
                      <a:pt x="3578" y="9629"/>
                      <a:pt x="2957" y="9053"/>
                      <a:pt x="2523" y="8427"/>
                    </a:cubicBezTo>
                    <a:cubicBezTo>
                      <a:pt x="1494" y="6927"/>
                      <a:pt x="923" y="5097"/>
                      <a:pt x="656" y="3310"/>
                    </a:cubicBezTo>
                    <a:cubicBezTo>
                      <a:pt x="502" y="2260"/>
                      <a:pt x="523" y="1203"/>
                      <a:pt x="518" y="141"/>
                    </a:cubicBezTo>
                    <a:cubicBezTo>
                      <a:pt x="518" y="51"/>
                      <a:pt x="442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37;p42"/>
              <p:cNvSpPr/>
              <p:nvPr/>
            </p:nvSpPr>
            <p:spPr>
              <a:xfrm rot="139146">
                <a:off x="3616964" y="3200638"/>
                <a:ext cx="268207" cy="319001"/>
              </a:xfrm>
              <a:custGeom>
                <a:avLst/>
                <a:gdLst/>
                <a:ahLst/>
                <a:cxnLst/>
                <a:rect l="l" t="t" r="r" b="b"/>
                <a:pathLst>
                  <a:path w="9082" h="10802" extrusionOk="0">
                    <a:moveTo>
                      <a:pt x="584" y="1"/>
                    </a:moveTo>
                    <a:cubicBezTo>
                      <a:pt x="486" y="1"/>
                      <a:pt x="387" y="2"/>
                      <a:pt x="288" y="3"/>
                    </a:cubicBezTo>
                    <a:cubicBezTo>
                      <a:pt x="0" y="8"/>
                      <a:pt x="0" y="445"/>
                      <a:pt x="288" y="445"/>
                    </a:cubicBezTo>
                    <a:cubicBezTo>
                      <a:pt x="1874" y="451"/>
                      <a:pt x="3452" y="664"/>
                      <a:pt x="4974" y="1117"/>
                    </a:cubicBezTo>
                    <a:cubicBezTo>
                      <a:pt x="5730" y="1341"/>
                      <a:pt x="6462" y="1629"/>
                      <a:pt x="7166" y="1982"/>
                    </a:cubicBezTo>
                    <a:cubicBezTo>
                      <a:pt x="7747" y="2270"/>
                      <a:pt x="8441" y="2724"/>
                      <a:pt x="8500" y="3439"/>
                    </a:cubicBezTo>
                    <a:cubicBezTo>
                      <a:pt x="8574" y="4302"/>
                      <a:pt x="7727" y="4465"/>
                      <a:pt x="7045" y="4465"/>
                    </a:cubicBezTo>
                    <a:cubicBezTo>
                      <a:pt x="6997" y="4465"/>
                      <a:pt x="6950" y="4465"/>
                      <a:pt x="6905" y="4463"/>
                    </a:cubicBezTo>
                    <a:cubicBezTo>
                      <a:pt x="6903" y="4463"/>
                      <a:pt x="6901" y="4463"/>
                      <a:pt x="6899" y="4463"/>
                    </a:cubicBezTo>
                    <a:cubicBezTo>
                      <a:pt x="6773" y="4463"/>
                      <a:pt x="6671" y="4625"/>
                      <a:pt x="6750" y="4735"/>
                    </a:cubicBezTo>
                    <a:cubicBezTo>
                      <a:pt x="7188" y="5354"/>
                      <a:pt x="7577" y="6054"/>
                      <a:pt x="7791" y="6783"/>
                    </a:cubicBezTo>
                    <a:cubicBezTo>
                      <a:pt x="7993" y="7483"/>
                      <a:pt x="8158" y="8256"/>
                      <a:pt x="8106" y="8987"/>
                    </a:cubicBezTo>
                    <a:cubicBezTo>
                      <a:pt x="8047" y="9723"/>
                      <a:pt x="7486" y="10204"/>
                      <a:pt x="6777" y="10294"/>
                    </a:cubicBezTo>
                    <a:cubicBezTo>
                      <a:pt x="6680" y="10307"/>
                      <a:pt x="6584" y="10314"/>
                      <a:pt x="6487" y="10314"/>
                    </a:cubicBezTo>
                    <a:cubicBezTo>
                      <a:pt x="5872" y="10314"/>
                      <a:pt x="5262" y="10059"/>
                      <a:pt x="4787" y="9676"/>
                    </a:cubicBezTo>
                    <a:cubicBezTo>
                      <a:pt x="4141" y="9152"/>
                      <a:pt x="3730" y="8427"/>
                      <a:pt x="3292" y="7739"/>
                    </a:cubicBezTo>
                    <a:cubicBezTo>
                      <a:pt x="3263" y="7691"/>
                      <a:pt x="3216" y="7670"/>
                      <a:pt x="3169" y="7670"/>
                    </a:cubicBezTo>
                    <a:cubicBezTo>
                      <a:pt x="3081" y="7670"/>
                      <a:pt x="2994" y="7744"/>
                      <a:pt x="3026" y="7851"/>
                    </a:cubicBezTo>
                    <a:cubicBezTo>
                      <a:pt x="3471" y="9365"/>
                      <a:pt x="4820" y="10802"/>
                      <a:pt x="6488" y="10802"/>
                    </a:cubicBezTo>
                    <a:cubicBezTo>
                      <a:pt x="6501" y="10802"/>
                      <a:pt x="6513" y="10802"/>
                      <a:pt x="6526" y="10801"/>
                    </a:cubicBezTo>
                    <a:cubicBezTo>
                      <a:pt x="7305" y="10791"/>
                      <a:pt x="8126" y="10417"/>
                      <a:pt x="8431" y="9659"/>
                    </a:cubicBezTo>
                    <a:cubicBezTo>
                      <a:pt x="8734" y="8896"/>
                      <a:pt x="8527" y="7936"/>
                      <a:pt x="8318" y="7174"/>
                    </a:cubicBezTo>
                    <a:cubicBezTo>
                      <a:pt x="8095" y="6344"/>
                      <a:pt x="7730" y="5537"/>
                      <a:pt x="7252" y="4821"/>
                    </a:cubicBezTo>
                    <a:lnTo>
                      <a:pt x="7252" y="4821"/>
                    </a:lnTo>
                    <a:cubicBezTo>
                      <a:pt x="7847" y="4793"/>
                      <a:pt x="8481" y="4641"/>
                      <a:pt x="8756" y="4062"/>
                    </a:cubicBezTo>
                    <a:cubicBezTo>
                      <a:pt x="9081" y="3365"/>
                      <a:pt x="8788" y="2574"/>
                      <a:pt x="8239" y="2084"/>
                    </a:cubicBezTo>
                    <a:cubicBezTo>
                      <a:pt x="7599" y="1518"/>
                      <a:pt x="6734" y="1188"/>
                      <a:pt x="5944" y="893"/>
                    </a:cubicBezTo>
                    <a:cubicBezTo>
                      <a:pt x="5097" y="585"/>
                      <a:pt x="4221" y="355"/>
                      <a:pt x="3336" y="216"/>
                    </a:cubicBezTo>
                    <a:cubicBezTo>
                      <a:pt x="2425" y="71"/>
                      <a:pt x="1505" y="1"/>
                      <a:pt x="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38;p42"/>
              <p:cNvSpPr/>
              <p:nvPr/>
            </p:nvSpPr>
            <p:spPr>
              <a:xfrm rot="139146">
                <a:off x="2760954" y="3221947"/>
                <a:ext cx="327477" cy="351900"/>
              </a:xfrm>
              <a:custGeom>
                <a:avLst/>
                <a:gdLst/>
                <a:ahLst/>
                <a:cxnLst/>
                <a:rect l="l" t="t" r="r" b="b"/>
                <a:pathLst>
                  <a:path w="11089" h="11916" extrusionOk="0">
                    <a:moveTo>
                      <a:pt x="8787" y="0"/>
                    </a:moveTo>
                    <a:cubicBezTo>
                      <a:pt x="8739" y="0"/>
                      <a:pt x="8691" y="1"/>
                      <a:pt x="8644" y="1"/>
                    </a:cubicBezTo>
                    <a:cubicBezTo>
                      <a:pt x="8094" y="1"/>
                      <a:pt x="7540" y="7"/>
                      <a:pt x="6991" y="27"/>
                    </a:cubicBezTo>
                    <a:cubicBezTo>
                      <a:pt x="5918" y="65"/>
                      <a:pt x="4834" y="177"/>
                      <a:pt x="3800" y="470"/>
                    </a:cubicBezTo>
                    <a:cubicBezTo>
                      <a:pt x="3010" y="695"/>
                      <a:pt x="828" y="1889"/>
                      <a:pt x="545" y="2177"/>
                    </a:cubicBezTo>
                    <a:cubicBezTo>
                      <a:pt x="54" y="2674"/>
                      <a:pt x="1" y="3373"/>
                      <a:pt x="454" y="3912"/>
                    </a:cubicBezTo>
                    <a:cubicBezTo>
                      <a:pt x="844" y="4371"/>
                      <a:pt x="1421" y="4504"/>
                      <a:pt x="1990" y="4536"/>
                    </a:cubicBezTo>
                    <a:cubicBezTo>
                      <a:pt x="1581" y="5016"/>
                      <a:pt x="1244" y="5560"/>
                      <a:pt x="993" y="6142"/>
                    </a:cubicBezTo>
                    <a:cubicBezTo>
                      <a:pt x="465" y="7370"/>
                      <a:pt x="17" y="9407"/>
                      <a:pt x="1367" y="10288"/>
                    </a:cubicBezTo>
                    <a:cubicBezTo>
                      <a:pt x="1655" y="10476"/>
                      <a:pt x="1988" y="10556"/>
                      <a:pt x="2326" y="10556"/>
                    </a:cubicBezTo>
                    <a:cubicBezTo>
                      <a:pt x="2687" y="10556"/>
                      <a:pt x="3053" y="10464"/>
                      <a:pt x="3373" y="10315"/>
                    </a:cubicBezTo>
                    <a:cubicBezTo>
                      <a:pt x="3879" y="10079"/>
                      <a:pt x="4290" y="9685"/>
                      <a:pt x="4659" y="9269"/>
                    </a:cubicBezTo>
                    <a:cubicBezTo>
                      <a:pt x="4723" y="10155"/>
                      <a:pt x="4930" y="11056"/>
                      <a:pt x="5699" y="11600"/>
                    </a:cubicBezTo>
                    <a:cubicBezTo>
                      <a:pt x="6016" y="11821"/>
                      <a:pt x="6371" y="11916"/>
                      <a:pt x="6731" y="11916"/>
                    </a:cubicBezTo>
                    <a:cubicBezTo>
                      <a:pt x="7388" y="11916"/>
                      <a:pt x="8058" y="11598"/>
                      <a:pt x="8527" y="11147"/>
                    </a:cubicBezTo>
                    <a:cubicBezTo>
                      <a:pt x="9237" y="10463"/>
                      <a:pt x="9658" y="9508"/>
                      <a:pt x="10020" y="8607"/>
                    </a:cubicBezTo>
                    <a:cubicBezTo>
                      <a:pt x="10404" y="7646"/>
                      <a:pt x="10687" y="6639"/>
                      <a:pt x="10853" y="5614"/>
                    </a:cubicBezTo>
                    <a:cubicBezTo>
                      <a:pt x="11024" y="4600"/>
                      <a:pt x="11088" y="3571"/>
                      <a:pt x="11034" y="2541"/>
                    </a:cubicBezTo>
                    <a:cubicBezTo>
                      <a:pt x="10992" y="1655"/>
                      <a:pt x="10938" y="540"/>
                      <a:pt x="9973" y="161"/>
                    </a:cubicBezTo>
                    <a:cubicBezTo>
                      <a:pt x="9601" y="9"/>
                      <a:pt x="9187" y="0"/>
                      <a:pt x="87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39;p42"/>
              <p:cNvSpPr/>
              <p:nvPr/>
            </p:nvSpPr>
            <p:spPr>
              <a:xfrm rot="139146">
                <a:off x="2896375" y="3279879"/>
                <a:ext cx="195057" cy="299097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10128" extrusionOk="0">
                    <a:moveTo>
                      <a:pt x="6202" y="1"/>
                    </a:moveTo>
                    <a:cubicBezTo>
                      <a:pt x="6130" y="1"/>
                      <a:pt x="6055" y="52"/>
                      <a:pt x="6055" y="141"/>
                    </a:cubicBezTo>
                    <a:cubicBezTo>
                      <a:pt x="6050" y="1080"/>
                      <a:pt x="6065" y="2020"/>
                      <a:pt x="5959" y="2958"/>
                    </a:cubicBezTo>
                    <a:cubicBezTo>
                      <a:pt x="5853" y="3871"/>
                      <a:pt x="5661" y="4773"/>
                      <a:pt x="5373" y="5647"/>
                    </a:cubicBezTo>
                    <a:cubicBezTo>
                      <a:pt x="5078" y="6522"/>
                      <a:pt x="4701" y="7381"/>
                      <a:pt x="4214" y="8166"/>
                    </a:cubicBezTo>
                    <a:cubicBezTo>
                      <a:pt x="3814" y="8816"/>
                      <a:pt x="3254" y="9488"/>
                      <a:pt x="2453" y="9611"/>
                    </a:cubicBezTo>
                    <a:cubicBezTo>
                      <a:pt x="2361" y="9626"/>
                      <a:pt x="2270" y="9633"/>
                      <a:pt x="2180" y="9633"/>
                    </a:cubicBezTo>
                    <a:cubicBezTo>
                      <a:pt x="1288" y="9633"/>
                      <a:pt x="535" y="8938"/>
                      <a:pt x="347" y="8070"/>
                    </a:cubicBezTo>
                    <a:cubicBezTo>
                      <a:pt x="330" y="7985"/>
                      <a:pt x="268" y="7948"/>
                      <a:pt x="204" y="7948"/>
                    </a:cubicBezTo>
                    <a:cubicBezTo>
                      <a:pt x="106" y="7948"/>
                      <a:pt x="1" y="8032"/>
                      <a:pt x="27" y="8161"/>
                    </a:cubicBezTo>
                    <a:cubicBezTo>
                      <a:pt x="192" y="9062"/>
                      <a:pt x="842" y="9857"/>
                      <a:pt x="1755" y="10070"/>
                    </a:cubicBezTo>
                    <a:cubicBezTo>
                      <a:pt x="1920" y="10109"/>
                      <a:pt x="2082" y="10128"/>
                      <a:pt x="2240" y="10128"/>
                    </a:cubicBezTo>
                    <a:cubicBezTo>
                      <a:pt x="2988" y="10128"/>
                      <a:pt x="3663" y="9717"/>
                      <a:pt x="4156" y="9136"/>
                    </a:cubicBezTo>
                    <a:cubicBezTo>
                      <a:pt x="4790" y="8395"/>
                      <a:pt x="5223" y="7477"/>
                      <a:pt x="5580" y="6581"/>
                    </a:cubicBezTo>
                    <a:cubicBezTo>
                      <a:pt x="5969" y="5620"/>
                      <a:pt x="6247" y="4612"/>
                      <a:pt x="6391" y="3588"/>
                    </a:cubicBezTo>
                    <a:cubicBezTo>
                      <a:pt x="6551" y="2446"/>
                      <a:pt x="6605" y="1235"/>
                      <a:pt x="6333" y="104"/>
                    </a:cubicBezTo>
                    <a:cubicBezTo>
                      <a:pt x="6316" y="33"/>
                      <a:pt x="6260" y="1"/>
                      <a:pt x="6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40;p42"/>
              <p:cNvSpPr/>
              <p:nvPr/>
            </p:nvSpPr>
            <p:spPr>
              <a:xfrm rot="139146">
                <a:off x="2759955" y="3215744"/>
                <a:ext cx="267557" cy="319031"/>
              </a:xfrm>
              <a:custGeom>
                <a:avLst/>
                <a:gdLst/>
                <a:ahLst/>
                <a:cxnLst/>
                <a:rect l="l" t="t" r="r" b="b"/>
                <a:pathLst>
                  <a:path w="9060" h="10803" extrusionOk="0">
                    <a:moveTo>
                      <a:pt x="8485" y="0"/>
                    </a:moveTo>
                    <a:cubicBezTo>
                      <a:pt x="6771" y="0"/>
                      <a:pt x="5053" y="231"/>
                      <a:pt x="3426" y="787"/>
                    </a:cubicBezTo>
                    <a:cubicBezTo>
                      <a:pt x="2615" y="1064"/>
                      <a:pt x="1746" y="1390"/>
                      <a:pt x="1047" y="1903"/>
                    </a:cubicBezTo>
                    <a:cubicBezTo>
                      <a:pt x="449" y="2351"/>
                      <a:pt x="1" y="3060"/>
                      <a:pt x="214" y="3834"/>
                    </a:cubicBezTo>
                    <a:cubicBezTo>
                      <a:pt x="425" y="4578"/>
                      <a:pt x="1128" y="4783"/>
                      <a:pt x="1812" y="4820"/>
                    </a:cubicBezTo>
                    <a:lnTo>
                      <a:pt x="1812" y="4820"/>
                    </a:lnTo>
                    <a:cubicBezTo>
                      <a:pt x="1390" y="5458"/>
                      <a:pt x="1080" y="6150"/>
                      <a:pt x="828" y="6875"/>
                    </a:cubicBezTo>
                    <a:cubicBezTo>
                      <a:pt x="689" y="7274"/>
                      <a:pt x="604" y="7702"/>
                      <a:pt x="545" y="8118"/>
                    </a:cubicBezTo>
                    <a:cubicBezTo>
                      <a:pt x="486" y="8529"/>
                      <a:pt x="465" y="8934"/>
                      <a:pt x="540" y="9345"/>
                    </a:cubicBezTo>
                    <a:cubicBezTo>
                      <a:pt x="695" y="10167"/>
                      <a:pt x="1421" y="10667"/>
                      <a:pt x="2214" y="10780"/>
                    </a:cubicBezTo>
                    <a:cubicBezTo>
                      <a:pt x="2330" y="10795"/>
                      <a:pt x="2446" y="10803"/>
                      <a:pt x="2562" y="10803"/>
                    </a:cubicBezTo>
                    <a:cubicBezTo>
                      <a:pt x="3254" y="10803"/>
                      <a:pt x="3939" y="10540"/>
                      <a:pt x="4487" y="10123"/>
                    </a:cubicBezTo>
                    <a:cubicBezTo>
                      <a:pt x="5230" y="9559"/>
                      <a:pt x="5774" y="8742"/>
                      <a:pt x="6035" y="7850"/>
                    </a:cubicBezTo>
                    <a:cubicBezTo>
                      <a:pt x="6066" y="7743"/>
                      <a:pt x="5980" y="7667"/>
                      <a:pt x="5891" y="7667"/>
                    </a:cubicBezTo>
                    <a:cubicBezTo>
                      <a:pt x="5843" y="7667"/>
                      <a:pt x="5794" y="7689"/>
                      <a:pt x="5763" y="7739"/>
                    </a:cubicBezTo>
                    <a:cubicBezTo>
                      <a:pt x="5373" y="8357"/>
                      <a:pt x="5011" y="8998"/>
                      <a:pt x="4472" y="9505"/>
                    </a:cubicBezTo>
                    <a:cubicBezTo>
                      <a:pt x="3960" y="9985"/>
                      <a:pt x="3277" y="10310"/>
                      <a:pt x="2567" y="10315"/>
                    </a:cubicBezTo>
                    <a:cubicBezTo>
                      <a:pt x="1884" y="10315"/>
                      <a:pt x="1202" y="9980"/>
                      <a:pt x="1004" y="9286"/>
                    </a:cubicBezTo>
                    <a:cubicBezTo>
                      <a:pt x="908" y="8929"/>
                      <a:pt x="946" y="8544"/>
                      <a:pt x="988" y="8182"/>
                    </a:cubicBezTo>
                    <a:cubicBezTo>
                      <a:pt x="1030" y="7798"/>
                      <a:pt x="1106" y="7424"/>
                      <a:pt x="1207" y="7050"/>
                    </a:cubicBezTo>
                    <a:cubicBezTo>
                      <a:pt x="1426" y="6218"/>
                      <a:pt x="1815" y="5444"/>
                      <a:pt x="2311" y="4740"/>
                    </a:cubicBezTo>
                    <a:cubicBezTo>
                      <a:pt x="2391" y="4624"/>
                      <a:pt x="2285" y="4464"/>
                      <a:pt x="2150" y="4464"/>
                    </a:cubicBezTo>
                    <a:cubicBezTo>
                      <a:pt x="2088" y="4466"/>
                      <a:pt x="2022" y="4467"/>
                      <a:pt x="1955" y="4467"/>
                    </a:cubicBezTo>
                    <a:cubicBezTo>
                      <a:pt x="1386" y="4467"/>
                      <a:pt x="672" y="4363"/>
                      <a:pt x="567" y="3706"/>
                    </a:cubicBezTo>
                    <a:cubicBezTo>
                      <a:pt x="449" y="2985"/>
                      <a:pt x="1068" y="2435"/>
                      <a:pt x="1633" y="2120"/>
                    </a:cubicBezTo>
                    <a:cubicBezTo>
                      <a:pt x="2989" y="1358"/>
                      <a:pt x="4541" y="915"/>
                      <a:pt x="6073" y="664"/>
                    </a:cubicBezTo>
                    <a:cubicBezTo>
                      <a:pt x="6964" y="515"/>
                      <a:pt x="7870" y="451"/>
                      <a:pt x="8772" y="451"/>
                    </a:cubicBezTo>
                    <a:cubicBezTo>
                      <a:pt x="9060" y="445"/>
                      <a:pt x="9060" y="8"/>
                      <a:pt x="8772" y="2"/>
                    </a:cubicBezTo>
                    <a:cubicBezTo>
                      <a:pt x="8676" y="1"/>
                      <a:pt x="8580" y="0"/>
                      <a:pt x="8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41;p42"/>
              <p:cNvSpPr/>
              <p:nvPr/>
            </p:nvSpPr>
            <p:spPr>
              <a:xfrm rot="139146">
                <a:off x="2848558" y="3932195"/>
                <a:ext cx="704124" cy="423189"/>
              </a:xfrm>
              <a:custGeom>
                <a:avLst/>
                <a:gdLst/>
                <a:ahLst/>
                <a:cxnLst/>
                <a:rect l="l" t="t" r="r" b="b"/>
                <a:pathLst>
                  <a:path w="23843" h="14330" extrusionOk="0">
                    <a:moveTo>
                      <a:pt x="1270" y="0"/>
                    </a:moveTo>
                    <a:lnTo>
                      <a:pt x="1270" y="0"/>
                    </a:lnTo>
                    <a:cubicBezTo>
                      <a:pt x="58" y="3233"/>
                      <a:pt x="1" y="12965"/>
                      <a:pt x="5154" y="13445"/>
                    </a:cubicBezTo>
                    <a:cubicBezTo>
                      <a:pt x="7680" y="13680"/>
                      <a:pt x="11602" y="14330"/>
                      <a:pt x="15095" y="14330"/>
                    </a:cubicBezTo>
                    <a:cubicBezTo>
                      <a:pt x="18730" y="14330"/>
                      <a:pt x="21902" y="13627"/>
                      <a:pt x="22557" y="11024"/>
                    </a:cubicBezTo>
                    <a:cubicBezTo>
                      <a:pt x="23843" y="5922"/>
                      <a:pt x="20856" y="2177"/>
                      <a:pt x="20856" y="2177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42;p42"/>
              <p:cNvSpPr/>
              <p:nvPr/>
            </p:nvSpPr>
            <p:spPr>
              <a:xfrm rot="139146">
                <a:off x="2458960" y="3200836"/>
                <a:ext cx="191159" cy="205865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6971" extrusionOk="0">
                    <a:moveTo>
                      <a:pt x="3784" y="0"/>
                    </a:moveTo>
                    <a:cubicBezTo>
                      <a:pt x="3133" y="0"/>
                      <a:pt x="2508" y="278"/>
                      <a:pt x="2007" y="713"/>
                    </a:cubicBezTo>
                    <a:cubicBezTo>
                      <a:pt x="1419" y="1220"/>
                      <a:pt x="971" y="1887"/>
                      <a:pt x="636" y="2581"/>
                    </a:cubicBezTo>
                    <a:cubicBezTo>
                      <a:pt x="294" y="3279"/>
                      <a:pt x="1" y="4091"/>
                      <a:pt x="49" y="4879"/>
                    </a:cubicBezTo>
                    <a:cubicBezTo>
                      <a:pt x="92" y="5622"/>
                      <a:pt x="530" y="6262"/>
                      <a:pt x="1163" y="6635"/>
                    </a:cubicBezTo>
                    <a:cubicBezTo>
                      <a:pt x="1556" y="6867"/>
                      <a:pt x="2003" y="6971"/>
                      <a:pt x="2453" y="6971"/>
                    </a:cubicBezTo>
                    <a:cubicBezTo>
                      <a:pt x="2755" y="6971"/>
                      <a:pt x="3059" y="6924"/>
                      <a:pt x="3347" y="6838"/>
                    </a:cubicBezTo>
                    <a:cubicBezTo>
                      <a:pt x="4115" y="6608"/>
                      <a:pt x="4770" y="6096"/>
                      <a:pt x="5277" y="5488"/>
                    </a:cubicBezTo>
                    <a:cubicBezTo>
                      <a:pt x="5753" y="4911"/>
                      <a:pt x="6147" y="4239"/>
                      <a:pt x="6312" y="3503"/>
                    </a:cubicBezTo>
                    <a:cubicBezTo>
                      <a:pt x="6472" y="2761"/>
                      <a:pt x="6376" y="1924"/>
                      <a:pt x="5923" y="1294"/>
                    </a:cubicBezTo>
                    <a:cubicBezTo>
                      <a:pt x="5881" y="1230"/>
                      <a:pt x="5827" y="1177"/>
                      <a:pt x="5779" y="1113"/>
                    </a:cubicBezTo>
                    <a:cubicBezTo>
                      <a:pt x="5459" y="611"/>
                      <a:pt x="4962" y="232"/>
                      <a:pt x="4371" y="78"/>
                    </a:cubicBezTo>
                    <a:cubicBezTo>
                      <a:pt x="4175" y="25"/>
                      <a:pt x="3978" y="0"/>
                      <a:pt x="37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643;p42"/>
              <p:cNvSpPr/>
              <p:nvPr/>
            </p:nvSpPr>
            <p:spPr>
              <a:xfrm rot="139146">
                <a:off x="2507679" y="3349607"/>
                <a:ext cx="727011" cy="403108"/>
              </a:xfrm>
              <a:custGeom>
                <a:avLst/>
                <a:gdLst/>
                <a:ahLst/>
                <a:cxnLst/>
                <a:rect l="l" t="t" r="r" b="b"/>
                <a:pathLst>
                  <a:path w="24618" h="13650" extrusionOk="0">
                    <a:moveTo>
                      <a:pt x="4994" y="1"/>
                    </a:moveTo>
                    <a:lnTo>
                      <a:pt x="0" y="3510"/>
                    </a:lnTo>
                    <a:cubicBezTo>
                      <a:pt x="2428" y="9695"/>
                      <a:pt x="8423" y="13650"/>
                      <a:pt x="14890" y="13650"/>
                    </a:cubicBezTo>
                    <a:cubicBezTo>
                      <a:pt x="15815" y="13650"/>
                      <a:pt x="16751" y="13569"/>
                      <a:pt x="17686" y="13402"/>
                    </a:cubicBezTo>
                    <a:lnTo>
                      <a:pt x="20958" y="12816"/>
                    </a:lnTo>
                    <a:cubicBezTo>
                      <a:pt x="23155" y="12421"/>
                      <a:pt x="24617" y="10324"/>
                      <a:pt x="24223" y="8125"/>
                    </a:cubicBezTo>
                    <a:cubicBezTo>
                      <a:pt x="23875" y="6174"/>
                      <a:pt x="22173" y="4802"/>
                      <a:pt x="20257" y="4802"/>
                    </a:cubicBezTo>
                    <a:cubicBezTo>
                      <a:pt x="20020" y="4802"/>
                      <a:pt x="19779" y="4823"/>
                      <a:pt x="19538" y="4866"/>
                    </a:cubicBezTo>
                    <a:lnTo>
                      <a:pt x="16267" y="5448"/>
                    </a:lnTo>
                    <a:cubicBezTo>
                      <a:pt x="15875" y="5518"/>
                      <a:pt x="15454" y="5552"/>
                      <a:pt x="15015" y="5552"/>
                    </a:cubicBezTo>
                    <a:cubicBezTo>
                      <a:pt x="11304" y="5552"/>
                      <a:pt x="6229" y="3134"/>
                      <a:pt x="4994" y="1"/>
                    </a:cubicBezTo>
                    <a:close/>
                  </a:path>
                </a:pathLst>
              </a:custGeom>
              <a:solidFill>
                <a:srgbClr val="B79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44;p42"/>
              <p:cNvSpPr/>
              <p:nvPr/>
            </p:nvSpPr>
            <p:spPr>
              <a:xfrm rot="139146">
                <a:off x="2866709" y="3482570"/>
                <a:ext cx="375643" cy="293958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954" extrusionOk="0">
                    <a:moveTo>
                      <a:pt x="8001" y="1"/>
                    </a:moveTo>
                    <a:cubicBezTo>
                      <a:pt x="7729" y="1"/>
                      <a:pt x="7455" y="25"/>
                      <a:pt x="7182" y="73"/>
                    </a:cubicBezTo>
                    <a:lnTo>
                      <a:pt x="3911" y="660"/>
                    </a:lnTo>
                    <a:cubicBezTo>
                      <a:pt x="3378" y="754"/>
                      <a:pt x="2811" y="800"/>
                      <a:pt x="2219" y="800"/>
                    </a:cubicBezTo>
                    <a:cubicBezTo>
                      <a:pt x="1978" y="800"/>
                      <a:pt x="1733" y="793"/>
                      <a:pt x="1484" y="777"/>
                    </a:cubicBezTo>
                    <a:lnTo>
                      <a:pt x="1073" y="751"/>
                    </a:lnTo>
                    <a:lnTo>
                      <a:pt x="929" y="1145"/>
                    </a:lnTo>
                    <a:cubicBezTo>
                      <a:pt x="1" y="3797"/>
                      <a:pt x="422" y="6784"/>
                      <a:pt x="791" y="9426"/>
                    </a:cubicBezTo>
                    <a:lnTo>
                      <a:pt x="855" y="9857"/>
                    </a:lnTo>
                    <a:lnTo>
                      <a:pt x="1297" y="9894"/>
                    </a:lnTo>
                    <a:cubicBezTo>
                      <a:pt x="1740" y="9933"/>
                      <a:pt x="2188" y="9953"/>
                      <a:pt x="2636" y="9953"/>
                    </a:cubicBezTo>
                    <a:cubicBezTo>
                      <a:pt x="3601" y="9953"/>
                      <a:pt x="4573" y="9862"/>
                      <a:pt x="5522" y="9697"/>
                    </a:cubicBezTo>
                    <a:lnTo>
                      <a:pt x="8799" y="9106"/>
                    </a:lnTo>
                    <a:cubicBezTo>
                      <a:pt x="10004" y="8892"/>
                      <a:pt x="11055" y="8220"/>
                      <a:pt x="11754" y="7212"/>
                    </a:cubicBezTo>
                    <a:cubicBezTo>
                      <a:pt x="12453" y="6208"/>
                      <a:pt x="12720" y="4986"/>
                      <a:pt x="12507" y="3780"/>
                    </a:cubicBezTo>
                    <a:cubicBezTo>
                      <a:pt x="12293" y="2575"/>
                      <a:pt x="11616" y="1524"/>
                      <a:pt x="10612" y="825"/>
                    </a:cubicBezTo>
                    <a:cubicBezTo>
                      <a:pt x="9833" y="280"/>
                      <a:pt x="8929" y="1"/>
                      <a:pt x="80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45;p42"/>
              <p:cNvSpPr/>
              <p:nvPr/>
            </p:nvSpPr>
            <p:spPr>
              <a:xfrm rot="139146">
                <a:off x="2382088" y="3117251"/>
                <a:ext cx="271810" cy="278248"/>
              </a:xfrm>
              <a:custGeom>
                <a:avLst/>
                <a:gdLst/>
                <a:ahLst/>
                <a:cxnLst/>
                <a:rect l="l" t="t" r="r" b="b"/>
                <a:pathLst>
                  <a:path w="9204" h="9422" extrusionOk="0">
                    <a:moveTo>
                      <a:pt x="7084" y="0"/>
                    </a:moveTo>
                    <a:cubicBezTo>
                      <a:pt x="6228" y="0"/>
                      <a:pt x="4206" y="1436"/>
                      <a:pt x="3724" y="1539"/>
                    </a:cubicBezTo>
                    <a:cubicBezTo>
                      <a:pt x="1862" y="2366"/>
                      <a:pt x="944" y="5065"/>
                      <a:pt x="198" y="6821"/>
                    </a:cubicBezTo>
                    <a:cubicBezTo>
                      <a:pt x="0" y="7286"/>
                      <a:pt x="0" y="7616"/>
                      <a:pt x="171" y="7766"/>
                    </a:cubicBezTo>
                    <a:lnTo>
                      <a:pt x="1846" y="9323"/>
                    </a:lnTo>
                    <a:cubicBezTo>
                      <a:pt x="1917" y="9387"/>
                      <a:pt x="2017" y="9421"/>
                      <a:pt x="2142" y="9421"/>
                    </a:cubicBezTo>
                    <a:cubicBezTo>
                      <a:pt x="2308" y="9421"/>
                      <a:pt x="2520" y="9361"/>
                      <a:pt x="2769" y="9233"/>
                    </a:cubicBezTo>
                    <a:cubicBezTo>
                      <a:pt x="6743" y="7456"/>
                      <a:pt x="7480" y="6634"/>
                      <a:pt x="9006" y="2575"/>
                    </a:cubicBezTo>
                    <a:cubicBezTo>
                      <a:pt x="9203" y="2115"/>
                      <a:pt x="9198" y="1790"/>
                      <a:pt x="9033" y="1635"/>
                    </a:cubicBezTo>
                    <a:lnTo>
                      <a:pt x="7352" y="78"/>
                    </a:lnTo>
                    <a:cubicBezTo>
                      <a:pt x="7286" y="24"/>
                      <a:pt x="7195" y="0"/>
                      <a:pt x="70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46;p42"/>
              <p:cNvSpPr/>
              <p:nvPr/>
            </p:nvSpPr>
            <p:spPr>
              <a:xfrm rot="139146">
                <a:off x="2375041" y="3115509"/>
                <a:ext cx="186877" cy="200402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6786" extrusionOk="0">
                    <a:moveTo>
                      <a:pt x="4250" y="0"/>
                    </a:moveTo>
                    <a:cubicBezTo>
                      <a:pt x="3672" y="0"/>
                      <a:pt x="3096" y="515"/>
                      <a:pt x="3153" y="1124"/>
                    </a:cubicBezTo>
                    <a:cubicBezTo>
                      <a:pt x="3018" y="1066"/>
                      <a:pt x="2869" y="1036"/>
                      <a:pt x="2720" y="1036"/>
                    </a:cubicBezTo>
                    <a:cubicBezTo>
                      <a:pt x="2514" y="1036"/>
                      <a:pt x="2308" y="1092"/>
                      <a:pt x="2145" y="1204"/>
                    </a:cubicBezTo>
                    <a:cubicBezTo>
                      <a:pt x="1685" y="1508"/>
                      <a:pt x="1594" y="2053"/>
                      <a:pt x="1798" y="2521"/>
                    </a:cubicBezTo>
                    <a:cubicBezTo>
                      <a:pt x="1686" y="2477"/>
                      <a:pt x="1569" y="2457"/>
                      <a:pt x="1452" y="2457"/>
                    </a:cubicBezTo>
                    <a:cubicBezTo>
                      <a:pt x="720" y="2457"/>
                      <a:pt x="0" y="3259"/>
                      <a:pt x="538" y="4042"/>
                    </a:cubicBezTo>
                    <a:cubicBezTo>
                      <a:pt x="614" y="4154"/>
                      <a:pt x="698" y="4261"/>
                      <a:pt x="779" y="4363"/>
                    </a:cubicBezTo>
                    <a:cubicBezTo>
                      <a:pt x="730" y="4383"/>
                      <a:pt x="688" y="4410"/>
                      <a:pt x="640" y="4442"/>
                    </a:cubicBezTo>
                    <a:cubicBezTo>
                      <a:pt x="192" y="4767"/>
                      <a:pt x="26" y="5402"/>
                      <a:pt x="352" y="5877"/>
                    </a:cubicBezTo>
                    <a:cubicBezTo>
                      <a:pt x="352" y="5877"/>
                      <a:pt x="949" y="6630"/>
                      <a:pt x="1877" y="6774"/>
                    </a:cubicBezTo>
                    <a:cubicBezTo>
                      <a:pt x="1930" y="6782"/>
                      <a:pt x="1982" y="6785"/>
                      <a:pt x="2035" y="6785"/>
                    </a:cubicBezTo>
                    <a:cubicBezTo>
                      <a:pt x="2523" y="6785"/>
                      <a:pt x="3017" y="6457"/>
                      <a:pt x="3089" y="5947"/>
                    </a:cubicBezTo>
                    <a:cubicBezTo>
                      <a:pt x="3110" y="5798"/>
                      <a:pt x="3099" y="5643"/>
                      <a:pt x="3057" y="5493"/>
                    </a:cubicBezTo>
                    <a:cubicBezTo>
                      <a:pt x="3062" y="5493"/>
                      <a:pt x="3067" y="5493"/>
                      <a:pt x="3073" y="5498"/>
                    </a:cubicBezTo>
                    <a:cubicBezTo>
                      <a:pt x="3121" y="5504"/>
                      <a:pt x="3168" y="5507"/>
                      <a:pt x="3215" y="5507"/>
                    </a:cubicBezTo>
                    <a:cubicBezTo>
                      <a:pt x="3718" y="5507"/>
                      <a:pt x="4181" y="5198"/>
                      <a:pt x="4278" y="4671"/>
                    </a:cubicBezTo>
                    <a:cubicBezTo>
                      <a:pt x="4305" y="4523"/>
                      <a:pt x="4295" y="4368"/>
                      <a:pt x="4258" y="4213"/>
                    </a:cubicBezTo>
                    <a:cubicBezTo>
                      <a:pt x="4945" y="4197"/>
                      <a:pt x="5287" y="3455"/>
                      <a:pt x="5122" y="2858"/>
                    </a:cubicBezTo>
                    <a:lnTo>
                      <a:pt x="5122" y="2858"/>
                    </a:lnTo>
                    <a:cubicBezTo>
                      <a:pt x="5142" y="2859"/>
                      <a:pt x="5163" y="2860"/>
                      <a:pt x="5183" y="2860"/>
                    </a:cubicBezTo>
                    <a:cubicBezTo>
                      <a:pt x="5560" y="2860"/>
                      <a:pt x="5916" y="2678"/>
                      <a:pt x="6098" y="2302"/>
                    </a:cubicBezTo>
                    <a:cubicBezTo>
                      <a:pt x="6327" y="1834"/>
                      <a:pt x="6152" y="1118"/>
                      <a:pt x="5628" y="916"/>
                    </a:cubicBezTo>
                    <a:cubicBezTo>
                      <a:pt x="5020" y="681"/>
                      <a:pt x="5052" y="452"/>
                      <a:pt x="5052" y="452"/>
                    </a:cubicBezTo>
                    <a:cubicBezTo>
                      <a:pt x="4838" y="132"/>
                      <a:pt x="4544" y="0"/>
                      <a:pt x="4250" y="0"/>
                    </a:cubicBezTo>
                    <a:close/>
                  </a:path>
                </a:pathLst>
              </a:custGeom>
              <a:solidFill>
                <a:srgbClr val="B79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47;p42"/>
              <p:cNvSpPr/>
              <p:nvPr/>
            </p:nvSpPr>
            <p:spPr>
              <a:xfrm rot="139146">
                <a:off x="2470358" y="3112950"/>
                <a:ext cx="93940" cy="8974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039" extrusionOk="0">
                    <a:moveTo>
                      <a:pt x="1206" y="0"/>
                    </a:moveTo>
                    <a:cubicBezTo>
                      <a:pt x="853" y="0"/>
                      <a:pt x="506" y="159"/>
                      <a:pt x="289" y="444"/>
                    </a:cubicBezTo>
                    <a:cubicBezTo>
                      <a:pt x="16" y="796"/>
                      <a:pt x="1" y="1233"/>
                      <a:pt x="208" y="1622"/>
                    </a:cubicBezTo>
                    <a:cubicBezTo>
                      <a:pt x="422" y="2018"/>
                      <a:pt x="791" y="2338"/>
                      <a:pt x="1143" y="2599"/>
                    </a:cubicBezTo>
                    <a:cubicBezTo>
                      <a:pt x="1441" y="2812"/>
                      <a:pt x="1812" y="3039"/>
                      <a:pt x="2194" y="3039"/>
                    </a:cubicBezTo>
                    <a:cubicBezTo>
                      <a:pt x="2263" y="3039"/>
                      <a:pt x="2332" y="3031"/>
                      <a:pt x="2402" y="3015"/>
                    </a:cubicBezTo>
                    <a:cubicBezTo>
                      <a:pt x="2786" y="2924"/>
                      <a:pt x="3180" y="2508"/>
                      <a:pt x="3143" y="2087"/>
                    </a:cubicBezTo>
                    <a:cubicBezTo>
                      <a:pt x="3134" y="2013"/>
                      <a:pt x="3063" y="1964"/>
                      <a:pt x="2998" y="1964"/>
                    </a:cubicBezTo>
                    <a:cubicBezTo>
                      <a:pt x="2950" y="1964"/>
                      <a:pt x="2906" y="1991"/>
                      <a:pt x="2892" y="2055"/>
                    </a:cubicBezTo>
                    <a:cubicBezTo>
                      <a:pt x="2850" y="2242"/>
                      <a:pt x="2801" y="2402"/>
                      <a:pt x="2658" y="2540"/>
                    </a:cubicBezTo>
                    <a:cubicBezTo>
                      <a:pt x="2533" y="2656"/>
                      <a:pt x="2368" y="2719"/>
                      <a:pt x="2200" y="2719"/>
                    </a:cubicBezTo>
                    <a:cubicBezTo>
                      <a:pt x="2182" y="2719"/>
                      <a:pt x="2164" y="2718"/>
                      <a:pt x="2145" y="2717"/>
                    </a:cubicBezTo>
                    <a:cubicBezTo>
                      <a:pt x="1911" y="2700"/>
                      <a:pt x="1697" y="2582"/>
                      <a:pt x="1505" y="2461"/>
                    </a:cubicBezTo>
                    <a:cubicBezTo>
                      <a:pt x="1303" y="2338"/>
                      <a:pt x="1116" y="2193"/>
                      <a:pt x="944" y="2033"/>
                    </a:cubicBezTo>
                    <a:cubicBezTo>
                      <a:pt x="646" y="1756"/>
                      <a:pt x="267" y="1361"/>
                      <a:pt x="348" y="918"/>
                    </a:cubicBezTo>
                    <a:cubicBezTo>
                      <a:pt x="444" y="422"/>
                      <a:pt x="924" y="235"/>
                      <a:pt x="1372" y="214"/>
                    </a:cubicBezTo>
                    <a:cubicBezTo>
                      <a:pt x="1478" y="208"/>
                      <a:pt x="1515" y="38"/>
                      <a:pt x="1399" y="16"/>
                    </a:cubicBezTo>
                    <a:cubicBezTo>
                      <a:pt x="1335" y="6"/>
                      <a:pt x="1271" y="0"/>
                      <a:pt x="1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48;p42"/>
              <p:cNvSpPr/>
              <p:nvPr/>
            </p:nvSpPr>
            <p:spPr>
              <a:xfrm rot="139146">
                <a:off x="2416027" y="3142471"/>
                <a:ext cx="117566" cy="97248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3293" extrusionOk="0">
                    <a:moveTo>
                      <a:pt x="1310" y="1"/>
                    </a:moveTo>
                    <a:cubicBezTo>
                      <a:pt x="932" y="1"/>
                      <a:pt x="559" y="91"/>
                      <a:pt x="304" y="400"/>
                    </a:cubicBezTo>
                    <a:cubicBezTo>
                      <a:pt x="1" y="774"/>
                      <a:pt x="16" y="1308"/>
                      <a:pt x="225" y="1724"/>
                    </a:cubicBezTo>
                    <a:cubicBezTo>
                      <a:pt x="471" y="2209"/>
                      <a:pt x="945" y="2545"/>
                      <a:pt x="1409" y="2801"/>
                    </a:cubicBezTo>
                    <a:cubicBezTo>
                      <a:pt x="1826" y="3030"/>
                      <a:pt x="2349" y="3292"/>
                      <a:pt x="2845" y="3292"/>
                    </a:cubicBezTo>
                    <a:cubicBezTo>
                      <a:pt x="2915" y="3292"/>
                      <a:pt x="2984" y="3287"/>
                      <a:pt x="3052" y="3276"/>
                    </a:cubicBezTo>
                    <a:cubicBezTo>
                      <a:pt x="3581" y="3196"/>
                      <a:pt x="3981" y="2673"/>
                      <a:pt x="3917" y="2140"/>
                    </a:cubicBezTo>
                    <a:cubicBezTo>
                      <a:pt x="3906" y="2061"/>
                      <a:pt x="3837" y="2019"/>
                      <a:pt x="3774" y="2019"/>
                    </a:cubicBezTo>
                    <a:cubicBezTo>
                      <a:pt x="3712" y="2019"/>
                      <a:pt x="3656" y="2058"/>
                      <a:pt x="3661" y="2140"/>
                    </a:cubicBezTo>
                    <a:cubicBezTo>
                      <a:pt x="3672" y="2396"/>
                      <a:pt x="3581" y="2641"/>
                      <a:pt x="3394" y="2817"/>
                    </a:cubicBezTo>
                    <a:cubicBezTo>
                      <a:pt x="3240" y="2956"/>
                      <a:pt x="3054" y="3011"/>
                      <a:pt x="2857" y="3011"/>
                    </a:cubicBezTo>
                    <a:cubicBezTo>
                      <a:pt x="2781" y="3011"/>
                      <a:pt x="2704" y="3003"/>
                      <a:pt x="2626" y="2988"/>
                    </a:cubicBezTo>
                    <a:cubicBezTo>
                      <a:pt x="2060" y="2876"/>
                      <a:pt x="1489" y="2582"/>
                      <a:pt x="1036" y="2230"/>
                    </a:cubicBezTo>
                    <a:cubicBezTo>
                      <a:pt x="619" y="1916"/>
                      <a:pt x="252" y="1436"/>
                      <a:pt x="375" y="885"/>
                    </a:cubicBezTo>
                    <a:cubicBezTo>
                      <a:pt x="506" y="291"/>
                      <a:pt x="1097" y="222"/>
                      <a:pt x="1612" y="222"/>
                    </a:cubicBezTo>
                    <a:cubicBezTo>
                      <a:pt x="1679" y="222"/>
                      <a:pt x="1745" y="223"/>
                      <a:pt x="1809" y="224"/>
                    </a:cubicBezTo>
                    <a:cubicBezTo>
                      <a:pt x="1811" y="224"/>
                      <a:pt x="1812" y="225"/>
                      <a:pt x="1814" y="225"/>
                    </a:cubicBezTo>
                    <a:cubicBezTo>
                      <a:pt x="1912" y="225"/>
                      <a:pt x="1935" y="64"/>
                      <a:pt x="1836" y="48"/>
                    </a:cubicBezTo>
                    <a:cubicBezTo>
                      <a:pt x="1667" y="21"/>
                      <a:pt x="1488" y="1"/>
                      <a:pt x="1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49;p42"/>
              <p:cNvSpPr/>
              <p:nvPr/>
            </p:nvSpPr>
            <p:spPr>
              <a:xfrm rot="139146">
                <a:off x="2379230" y="3182862"/>
                <a:ext cx="127813" cy="98429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3333" extrusionOk="0">
                    <a:moveTo>
                      <a:pt x="976" y="1"/>
                    </a:moveTo>
                    <a:cubicBezTo>
                      <a:pt x="962" y="1"/>
                      <a:pt x="946" y="3"/>
                      <a:pt x="929" y="9"/>
                    </a:cubicBezTo>
                    <a:cubicBezTo>
                      <a:pt x="363" y="191"/>
                      <a:pt x="0" y="730"/>
                      <a:pt x="91" y="1327"/>
                    </a:cubicBezTo>
                    <a:cubicBezTo>
                      <a:pt x="198" y="1994"/>
                      <a:pt x="764" y="2484"/>
                      <a:pt x="1313" y="2816"/>
                    </a:cubicBezTo>
                    <a:cubicBezTo>
                      <a:pt x="1777" y="3088"/>
                      <a:pt x="2356" y="3333"/>
                      <a:pt x="2915" y="3333"/>
                    </a:cubicBezTo>
                    <a:cubicBezTo>
                      <a:pt x="3044" y="3333"/>
                      <a:pt x="3172" y="3320"/>
                      <a:pt x="3298" y="3291"/>
                    </a:cubicBezTo>
                    <a:cubicBezTo>
                      <a:pt x="3862" y="3156"/>
                      <a:pt x="4327" y="2629"/>
                      <a:pt x="4150" y="2026"/>
                    </a:cubicBezTo>
                    <a:cubicBezTo>
                      <a:pt x="4136" y="1979"/>
                      <a:pt x="4099" y="1958"/>
                      <a:pt x="4062" y="1958"/>
                    </a:cubicBezTo>
                    <a:cubicBezTo>
                      <a:pt x="4006" y="1958"/>
                      <a:pt x="3949" y="2006"/>
                      <a:pt x="3965" y="2080"/>
                    </a:cubicBezTo>
                    <a:cubicBezTo>
                      <a:pt x="4093" y="2656"/>
                      <a:pt x="3522" y="3028"/>
                      <a:pt x="3010" y="3050"/>
                    </a:cubicBezTo>
                    <a:cubicBezTo>
                      <a:pt x="2986" y="3051"/>
                      <a:pt x="2963" y="3052"/>
                      <a:pt x="2940" y="3052"/>
                    </a:cubicBezTo>
                    <a:cubicBezTo>
                      <a:pt x="2423" y="3052"/>
                      <a:pt x="1896" y="2825"/>
                      <a:pt x="1461" y="2565"/>
                    </a:cubicBezTo>
                    <a:cubicBezTo>
                      <a:pt x="1025" y="2304"/>
                      <a:pt x="572" y="1940"/>
                      <a:pt x="432" y="1434"/>
                    </a:cubicBezTo>
                    <a:cubicBezTo>
                      <a:pt x="304" y="964"/>
                      <a:pt x="539" y="452"/>
                      <a:pt x="1003" y="282"/>
                    </a:cubicBezTo>
                    <a:cubicBezTo>
                      <a:pt x="1157" y="229"/>
                      <a:pt x="1115" y="1"/>
                      <a:pt x="9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50;p42"/>
              <p:cNvSpPr/>
              <p:nvPr/>
            </p:nvSpPr>
            <p:spPr>
              <a:xfrm rot="139146">
                <a:off x="2363098" y="3241042"/>
                <a:ext cx="101412" cy="7758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2627" extrusionOk="0">
                    <a:moveTo>
                      <a:pt x="829" y="1"/>
                    </a:moveTo>
                    <a:cubicBezTo>
                      <a:pt x="803" y="1"/>
                      <a:pt x="777" y="9"/>
                      <a:pt x="752" y="27"/>
                    </a:cubicBezTo>
                    <a:cubicBezTo>
                      <a:pt x="363" y="305"/>
                      <a:pt x="0" y="748"/>
                      <a:pt x="219" y="1255"/>
                    </a:cubicBezTo>
                    <a:cubicBezTo>
                      <a:pt x="411" y="1687"/>
                      <a:pt x="875" y="2034"/>
                      <a:pt x="1264" y="2274"/>
                    </a:cubicBezTo>
                    <a:cubicBezTo>
                      <a:pt x="1586" y="2468"/>
                      <a:pt x="1982" y="2626"/>
                      <a:pt x="2372" y="2626"/>
                    </a:cubicBezTo>
                    <a:cubicBezTo>
                      <a:pt x="2486" y="2626"/>
                      <a:pt x="2599" y="2613"/>
                      <a:pt x="2710" y="2583"/>
                    </a:cubicBezTo>
                    <a:cubicBezTo>
                      <a:pt x="3100" y="2471"/>
                      <a:pt x="3414" y="2135"/>
                      <a:pt x="3431" y="1724"/>
                    </a:cubicBezTo>
                    <a:cubicBezTo>
                      <a:pt x="3433" y="1659"/>
                      <a:pt x="3390" y="1628"/>
                      <a:pt x="3343" y="1628"/>
                    </a:cubicBezTo>
                    <a:cubicBezTo>
                      <a:pt x="3294" y="1628"/>
                      <a:pt x="3241" y="1661"/>
                      <a:pt x="3233" y="1724"/>
                    </a:cubicBezTo>
                    <a:cubicBezTo>
                      <a:pt x="3190" y="2055"/>
                      <a:pt x="2865" y="2285"/>
                      <a:pt x="2556" y="2332"/>
                    </a:cubicBezTo>
                    <a:cubicBezTo>
                      <a:pt x="2499" y="2342"/>
                      <a:pt x="2442" y="2346"/>
                      <a:pt x="2385" y="2346"/>
                    </a:cubicBezTo>
                    <a:cubicBezTo>
                      <a:pt x="2031" y="2346"/>
                      <a:pt x="1693" y="2170"/>
                      <a:pt x="1404" y="1991"/>
                    </a:cubicBezTo>
                    <a:cubicBezTo>
                      <a:pt x="1094" y="1794"/>
                      <a:pt x="752" y="1532"/>
                      <a:pt x="560" y="1218"/>
                    </a:cubicBezTo>
                    <a:cubicBezTo>
                      <a:pt x="320" y="822"/>
                      <a:pt x="646" y="507"/>
                      <a:pt x="944" y="273"/>
                    </a:cubicBezTo>
                    <a:cubicBezTo>
                      <a:pt x="1059" y="181"/>
                      <a:pt x="952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51;p42"/>
              <p:cNvSpPr/>
              <p:nvPr/>
            </p:nvSpPr>
            <p:spPr>
              <a:xfrm rot="139146">
                <a:off x="2497647" y="3194495"/>
                <a:ext cx="175861" cy="270835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9171" extrusionOk="0">
                    <a:moveTo>
                      <a:pt x="3330" y="1"/>
                    </a:moveTo>
                    <a:cubicBezTo>
                      <a:pt x="3062" y="1"/>
                      <a:pt x="2825" y="79"/>
                      <a:pt x="2657" y="271"/>
                    </a:cubicBezTo>
                    <a:cubicBezTo>
                      <a:pt x="2039" y="971"/>
                      <a:pt x="3916" y="2507"/>
                      <a:pt x="3916" y="2507"/>
                    </a:cubicBezTo>
                    <a:lnTo>
                      <a:pt x="998" y="5511"/>
                    </a:lnTo>
                    <a:cubicBezTo>
                      <a:pt x="17" y="6520"/>
                      <a:pt x="0" y="8126"/>
                      <a:pt x="977" y="9139"/>
                    </a:cubicBezTo>
                    <a:cubicBezTo>
                      <a:pt x="987" y="9155"/>
                      <a:pt x="998" y="9161"/>
                      <a:pt x="1003" y="9171"/>
                    </a:cubicBezTo>
                    <a:lnTo>
                      <a:pt x="5629" y="4856"/>
                    </a:lnTo>
                    <a:cubicBezTo>
                      <a:pt x="5629" y="4856"/>
                      <a:pt x="5954" y="1515"/>
                      <a:pt x="5378" y="955"/>
                    </a:cubicBezTo>
                    <a:cubicBezTo>
                      <a:pt x="4960" y="548"/>
                      <a:pt x="4038" y="1"/>
                      <a:pt x="3330" y="1"/>
                    </a:cubicBezTo>
                    <a:close/>
                  </a:path>
                </a:pathLst>
              </a:custGeom>
              <a:solidFill>
                <a:srgbClr val="B79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52;p42"/>
              <p:cNvSpPr/>
              <p:nvPr/>
            </p:nvSpPr>
            <p:spPr>
              <a:xfrm rot="139146">
                <a:off x="2866870" y="3494902"/>
                <a:ext cx="627135" cy="562756"/>
              </a:xfrm>
              <a:custGeom>
                <a:avLst/>
                <a:gdLst/>
                <a:ahLst/>
                <a:cxnLst/>
                <a:rect l="l" t="t" r="r" b="b"/>
                <a:pathLst>
                  <a:path w="21236" h="19056" extrusionOk="0">
                    <a:moveTo>
                      <a:pt x="9305" y="1"/>
                    </a:moveTo>
                    <a:cubicBezTo>
                      <a:pt x="7002" y="1"/>
                      <a:pt x="4986" y="1599"/>
                      <a:pt x="4487" y="3881"/>
                    </a:cubicBezTo>
                    <a:lnTo>
                      <a:pt x="3735" y="9195"/>
                    </a:lnTo>
                    <a:lnTo>
                      <a:pt x="0" y="15432"/>
                    </a:lnTo>
                    <a:cubicBezTo>
                      <a:pt x="4577" y="18287"/>
                      <a:pt x="9458" y="19055"/>
                      <a:pt x="13386" y="19055"/>
                    </a:cubicBezTo>
                    <a:cubicBezTo>
                      <a:pt x="17957" y="19055"/>
                      <a:pt x="21235" y="18015"/>
                      <a:pt x="21235" y="18015"/>
                    </a:cubicBezTo>
                    <a:cubicBezTo>
                      <a:pt x="21235" y="18015"/>
                      <a:pt x="20973" y="11207"/>
                      <a:pt x="19667" y="4836"/>
                    </a:cubicBezTo>
                    <a:cubicBezTo>
                      <a:pt x="19276" y="2926"/>
                      <a:pt x="17874" y="1384"/>
                      <a:pt x="15979" y="936"/>
                    </a:cubicBezTo>
                    <a:cubicBezTo>
                      <a:pt x="13760" y="413"/>
                      <a:pt x="11509" y="146"/>
                      <a:pt x="9652" y="13"/>
                    </a:cubicBezTo>
                    <a:cubicBezTo>
                      <a:pt x="9536" y="5"/>
                      <a:pt x="9420" y="1"/>
                      <a:pt x="93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653;p42"/>
              <p:cNvSpPr/>
              <p:nvPr/>
            </p:nvSpPr>
            <p:spPr>
              <a:xfrm rot="139146">
                <a:off x="2981887" y="3486240"/>
                <a:ext cx="183746" cy="279813"/>
              </a:xfrm>
              <a:custGeom>
                <a:avLst/>
                <a:gdLst/>
                <a:ahLst/>
                <a:cxnLst/>
                <a:rect l="l" t="t" r="r" b="b"/>
                <a:pathLst>
                  <a:path w="6222" h="9475" extrusionOk="0">
                    <a:moveTo>
                      <a:pt x="5696" y="0"/>
                    </a:moveTo>
                    <a:cubicBezTo>
                      <a:pt x="4281" y="0"/>
                      <a:pt x="2936" y="758"/>
                      <a:pt x="2018" y="1815"/>
                    </a:cubicBezTo>
                    <a:cubicBezTo>
                      <a:pt x="945" y="3048"/>
                      <a:pt x="379" y="4642"/>
                      <a:pt x="155" y="6243"/>
                    </a:cubicBezTo>
                    <a:cubicBezTo>
                      <a:pt x="16" y="7267"/>
                      <a:pt x="1" y="8303"/>
                      <a:pt x="11" y="9338"/>
                    </a:cubicBezTo>
                    <a:cubicBezTo>
                      <a:pt x="11" y="9429"/>
                      <a:pt x="79" y="9474"/>
                      <a:pt x="147" y="9474"/>
                    </a:cubicBezTo>
                    <a:cubicBezTo>
                      <a:pt x="215" y="9474"/>
                      <a:pt x="283" y="9429"/>
                      <a:pt x="283" y="9338"/>
                    </a:cubicBezTo>
                    <a:cubicBezTo>
                      <a:pt x="294" y="6307"/>
                      <a:pt x="710" y="2546"/>
                      <a:pt x="3655" y="887"/>
                    </a:cubicBezTo>
                    <a:cubicBezTo>
                      <a:pt x="4365" y="485"/>
                      <a:pt x="5193" y="257"/>
                      <a:pt x="6008" y="257"/>
                    </a:cubicBezTo>
                    <a:cubicBezTo>
                      <a:pt x="6026" y="257"/>
                      <a:pt x="6044" y="257"/>
                      <a:pt x="6061" y="257"/>
                    </a:cubicBezTo>
                    <a:cubicBezTo>
                      <a:pt x="6221" y="257"/>
                      <a:pt x="6216" y="33"/>
                      <a:pt x="6061" y="17"/>
                    </a:cubicBezTo>
                    <a:cubicBezTo>
                      <a:pt x="5939" y="6"/>
                      <a:pt x="5818" y="0"/>
                      <a:pt x="56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654;p42"/>
              <p:cNvSpPr/>
              <p:nvPr/>
            </p:nvSpPr>
            <p:spPr>
              <a:xfrm rot="139146">
                <a:off x="3243701" y="4250281"/>
                <a:ext cx="402753" cy="302493"/>
              </a:xfrm>
              <a:custGeom>
                <a:avLst/>
                <a:gdLst/>
                <a:ahLst/>
                <a:cxnLst/>
                <a:rect l="l" t="t" r="r" b="b"/>
                <a:pathLst>
                  <a:path w="13638" h="10243" extrusionOk="0">
                    <a:moveTo>
                      <a:pt x="9274" y="1"/>
                    </a:moveTo>
                    <a:cubicBezTo>
                      <a:pt x="9255" y="1"/>
                      <a:pt x="9237" y="1"/>
                      <a:pt x="9220" y="2"/>
                    </a:cubicBezTo>
                    <a:cubicBezTo>
                      <a:pt x="9002" y="24"/>
                      <a:pt x="8670" y="82"/>
                      <a:pt x="8276" y="179"/>
                    </a:cubicBezTo>
                    <a:cubicBezTo>
                      <a:pt x="8195" y="199"/>
                      <a:pt x="8116" y="221"/>
                      <a:pt x="8030" y="243"/>
                    </a:cubicBezTo>
                    <a:cubicBezTo>
                      <a:pt x="7486" y="386"/>
                      <a:pt x="6825" y="578"/>
                      <a:pt x="6126" y="797"/>
                    </a:cubicBezTo>
                    <a:cubicBezTo>
                      <a:pt x="4093" y="1432"/>
                      <a:pt x="1735" y="2270"/>
                      <a:pt x="817" y="2600"/>
                    </a:cubicBezTo>
                    <a:cubicBezTo>
                      <a:pt x="566" y="2691"/>
                      <a:pt x="423" y="2739"/>
                      <a:pt x="423" y="2739"/>
                    </a:cubicBezTo>
                    <a:lnTo>
                      <a:pt x="224" y="5380"/>
                    </a:lnTo>
                    <a:lnTo>
                      <a:pt x="209" y="5556"/>
                    </a:lnTo>
                    <a:lnTo>
                      <a:pt x="199" y="5673"/>
                    </a:lnTo>
                    <a:lnTo>
                      <a:pt x="0" y="8325"/>
                    </a:lnTo>
                    <a:cubicBezTo>
                      <a:pt x="0" y="8325"/>
                      <a:pt x="182" y="8406"/>
                      <a:pt x="507" y="8534"/>
                    </a:cubicBezTo>
                    <a:cubicBezTo>
                      <a:pt x="512" y="8539"/>
                      <a:pt x="519" y="8539"/>
                      <a:pt x="524" y="8544"/>
                    </a:cubicBezTo>
                    <a:cubicBezTo>
                      <a:pt x="1191" y="8810"/>
                      <a:pt x="2433" y="9270"/>
                      <a:pt x="3868" y="9642"/>
                    </a:cubicBezTo>
                    <a:cubicBezTo>
                      <a:pt x="4984" y="9936"/>
                      <a:pt x="6217" y="10171"/>
                      <a:pt x="7385" y="10230"/>
                    </a:cubicBezTo>
                    <a:cubicBezTo>
                      <a:pt x="7476" y="10235"/>
                      <a:pt x="7566" y="10235"/>
                      <a:pt x="7663" y="10240"/>
                    </a:cubicBezTo>
                    <a:cubicBezTo>
                      <a:pt x="7729" y="10242"/>
                      <a:pt x="7796" y="10242"/>
                      <a:pt x="7863" y="10242"/>
                    </a:cubicBezTo>
                    <a:cubicBezTo>
                      <a:pt x="8896" y="10242"/>
                      <a:pt x="9861" y="10080"/>
                      <a:pt x="10618" y="9659"/>
                    </a:cubicBezTo>
                    <a:cubicBezTo>
                      <a:pt x="10623" y="9659"/>
                      <a:pt x="10628" y="9654"/>
                      <a:pt x="10634" y="9654"/>
                    </a:cubicBezTo>
                    <a:cubicBezTo>
                      <a:pt x="11258" y="9302"/>
                      <a:pt x="11743" y="8773"/>
                      <a:pt x="12016" y="8015"/>
                    </a:cubicBezTo>
                    <a:cubicBezTo>
                      <a:pt x="13637" y="3528"/>
                      <a:pt x="11194" y="359"/>
                      <a:pt x="9567" y="34"/>
                    </a:cubicBezTo>
                    <a:cubicBezTo>
                      <a:pt x="9464" y="11"/>
                      <a:pt x="9366" y="1"/>
                      <a:pt x="92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655;p42"/>
              <p:cNvSpPr/>
              <p:nvPr/>
            </p:nvSpPr>
            <p:spPr>
              <a:xfrm rot="139146">
                <a:off x="2935719" y="4188363"/>
                <a:ext cx="365071" cy="294992"/>
              </a:xfrm>
              <a:custGeom>
                <a:avLst/>
                <a:gdLst/>
                <a:ahLst/>
                <a:cxnLst/>
                <a:rect l="l" t="t" r="r" b="b"/>
                <a:pathLst>
                  <a:path w="12362" h="9989" extrusionOk="0">
                    <a:moveTo>
                      <a:pt x="6189" y="1"/>
                    </a:moveTo>
                    <a:cubicBezTo>
                      <a:pt x="5619" y="2626"/>
                      <a:pt x="4098" y="5015"/>
                      <a:pt x="1969" y="6579"/>
                    </a:cubicBezTo>
                    <a:cubicBezTo>
                      <a:pt x="1361" y="7022"/>
                      <a:pt x="699" y="7401"/>
                      <a:pt x="0" y="7699"/>
                    </a:cubicBezTo>
                    <a:cubicBezTo>
                      <a:pt x="5447" y="9326"/>
                      <a:pt x="10522" y="9989"/>
                      <a:pt x="10522" y="9989"/>
                    </a:cubicBezTo>
                    <a:cubicBezTo>
                      <a:pt x="12021" y="8686"/>
                      <a:pt x="12362" y="7433"/>
                      <a:pt x="12271" y="6435"/>
                    </a:cubicBezTo>
                    <a:cubicBezTo>
                      <a:pt x="12165" y="5187"/>
                      <a:pt x="11381" y="4348"/>
                      <a:pt x="11381" y="4348"/>
                    </a:cubicBezTo>
                    <a:cubicBezTo>
                      <a:pt x="11381" y="4348"/>
                      <a:pt x="9225" y="2348"/>
                      <a:pt x="6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656;p42"/>
              <p:cNvSpPr/>
              <p:nvPr/>
            </p:nvSpPr>
            <p:spPr>
              <a:xfrm rot="139146">
                <a:off x="3391880" y="4253310"/>
                <a:ext cx="254504" cy="302788"/>
              </a:xfrm>
              <a:custGeom>
                <a:avLst/>
                <a:gdLst/>
                <a:ahLst/>
                <a:cxnLst/>
                <a:rect l="l" t="t" r="r" b="b"/>
                <a:pathLst>
                  <a:path w="8618" h="10253" extrusionOk="0">
                    <a:moveTo>
                      <a:pt x="4200" y="1"/>
                    </a:moveTo>
                    <a:cubicBezTo>
                      <a:pt x="4200" y="1"/>
                      <a:pt x="417" y="1446"/>
                      <a:pt x="87" y="4872"/>
                    </a:cubicBezTo>
                    <a:cubicBezTo>
                      <a:pt x="1" y="5773"/>
                      <a:pt x="140" y="6573"/>
                      <a:pt x="390" y="7267"/>
                    </a:cubicBezTo>
                    <a:cubicBezTo>
                      <a:pt x="1042" y="9055"/>
                      <a:pt x="2445" y="10101"/>
                      <a:pt x="2643" y="10239"/>
                    </a:cubicBezTo>
                    <a:cubicBezTo>
                      <a:pt x="2653" y="10245"/>
                      <a:pt x="2658" y="10250"/>
                      <a:pt x="2663" y="10250"/>
                    </a:cubicBezTo>
                    <a:cubicBezTo>
                      <a:pt x="2742" y="10252"/>
                      <a:pt x="2821" y="10253"/>
                      <a:pt x="2900" y="10253"/>
                    </a:cubicBezTo>
                    <a:cubicBezTo>
                      <a:pt x="3730" y="10253"/>
                      <a:pt x="4509" y="10145"/>
                      <a:pt x="5177" y="9877"/>
                    </a:cubicBezTo>
                    <a:lnTo>
                      <a:pt x="5182" y="9877"/>
                    </a:lnTo>
                    <a:cubicBezTo>
                      <a:pt x="5331" y="9818"/>
                      <a:pt x="5475" y="9749"/>
                      <a:pt x="5614" y="9668"/>
                    </a:cubicBezTo>
                    <a:lnTo>
                      <a:pt x="5614" y="9653"/>
                    </a:lnTo>
                    <a:cubicBezTo>
                      <a:pt x="6238" y="9301"/>
                      <a:pt x="6723" y="8772"/>
                      <a:pt x="6996" y="8014"/>
                    </a:cubicBezTo>
                    <a:cubicBezTo>
                      <a:pt x="8617" y="3527"/>
                      <a:pt x="6174" y="358"/>
                      <a:pt x="4547" y="33"/>
                    </a:cubicBezTo>
                    <a:lnTo>
                      <a:pt x="42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657;p42"/>
              <p:cNvSpPr/>
              <p:nvPr/>
            </p:nvSpPr>
            <p:spPr>
              <a:xfrm rot="139146">
                <a:off x="3463757" y="4255711"/>
                <a:ext cx="182801" cy="290769"/>
              </a:xfrm>
              <a:custGeom>
                <a:avLst/>
                <a:gdLst/>
                <a:ahLst/>
                <a:cxnLst/>
                <a:rect l="l" t="t" r="r" b="b"/>
                <a:pathLst>
                  <a:path w="6190" h="9846" extrusionOk="0">
                    <a:moveTo>
                      <a:pt x="2119" y="1"/>
                    </a:moveTo>
                    <a:cubicBezTo>
                      <a:pt x="2119" y="1"/>
                      <a:pt x="1" y="1900"/>
                      <a:pt x="614" y="5689"/>
                    </a:cubicBezTo>
                    <a:cubicBezTo>
                      <a:pt x="1217" y="9423"/>
                      <a:pt x="2706" y="9834"/>
                      <a:pt x="2749" y="9845"/>
                    </a:cubicBezTo>
                    <a:lnTo>
                      <a:pt x="2754" y="9845"/>
                    </a:lnTo>
                    <a:cubicBezTo>
                      <a:pt x="2903" y="9786"/>
                      <a:pt x="3047" y="9717"/>
                      <a:pt x="3186" y="9636"/>
                    </a:cubicBezTo>
                    <a:lnTo>
                      <a:pt x="3186" y="9621"/>
                    </a:lnTo>
                    <a:cubicBezTo>
                      <a:pt x="3810" y="9269"/>
                      <a:pt x="4295" y="8740"/>
                      <a:pt x="4568" y="7982"/>
                    </a:cubicBezTo>
                    <a:cubicBezTo>
                      <a:pt x="6189" y="3495"/>
                      <a:pt x="3746" y="326"/>
                      <a:pt x="2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658;p42"/>
              <p:cNvSpPr/>
              <p:nvPr/>
            </p:nvSpPr>
            <p:spPr>
              <a:xfrm rot="139146">
                <a:off x="2504790" y="3932976"/>
                <a:ext cx="798566" cy="555314"/>
              </a:xfrm>
              <a:custGeom>
                <a:avLst/>
                <a:gdLst/>
                <a:ahLst/>
                <a:cxnLst/>
                <a:rect l="l" t="t" r="r" b="b"/>
                <a:pathLst>
                  <a:path w="27041" h="18804" extrusionOk="0">
                    <a:moveTo>
                      <a:pt x="7497" y="1"/>
                    </a:moveTo>
                    <a:cubicBezTo>
                      <a:pt x="7361" y="1"/>
                      <a:pt x="7231" y="8"/>
                      <a:pt x="7107" y="22"/>
                    </a:cubicBezTo>
                    <a:cubicBezTo>
                      <a:pt x="5438" y="214"/>
                      <a:pt x="2636" y="2142"/>
                      <a:pt x="1970" y="4190"/>
                    </a:cubicBezTo>
                    <a:cubicBezTo>
                      <a:pt x="1" y="10209"/>
                      <a:pt x="13788" y="16690"/>
                      <a:pt x="20851" y="18803"/>
                    </a:cubicBezTo>
                    <a:cubicBezTo>
                      <a:pt x="21555" y="18505"/>
                      <a:pt x="22212" y="18126"/>
                      <a:pt x="22820" y="17677"/>
                    </a:cubicBezTo>
                    <a:cubicBezTo>
                      <a:pt x="24948" y="16114"/>
                      <a:pt x="26474" y="13730"/>
                      <a:pt x="27040" y="11105"/>
                    </a:cubicBezTo>
                    <a:cubicBezTo>
                      <a:pt x="22612" y="7681"/>
                      <a:pt x="11973" y="1"/>
                      <a:pt x="7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659;p42"/>
              <p:cNvSpPr/>
              <p:nvPr/>
            </p:nvSpPr>
            <p:spPr>
              <a:xfrm rot="139146">
                <a:off x="3449600" y="4250011"/>
                <a:ext cx="78348" cy="298595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10111" extrusionOk="0">
                    <a:moveTo>
                      <a:pt x="2466" y="0"/>
                    </a:moveTo>
                    <a:cubicBezTo>
                      <a:pt x="2441" y="0"/>
                      <a:pt x="2416" y="9"/>
                      <a:pt x="2391" y="29"/>
                    </a:cubicBezTo>
                    <a:cubicBezTo>
                      <a:pt x="2103" y="263"/>
                      <a:pt x="1857" y="497"/>
                      <a:pt x="1633" y="797"/>
                    </a:cubicBezTo>
                    <a:cubicBezTo>
                      <a:pt x="1409" y="1095"/>
                      <a:pt x="1212" y="1405"/>
                      <a:pt x="1042" y="1735"/>
                    </a:cubicBezTo>
                    <a:cubicBezTo>
                      <a:pt x="705" y="2371"/>
                      <a:pt x="465" y="3058"/>
                      <a:pt x="331" y="3762"/>
                    </a:cubicBezTo>
                    <a:cubicBezTo>
                      <a:pt x="65" y="5209"/>
                      <a:pt x="267" y="6697"/>
                      <a:pt x="875" y="8031"/>
                    </a:cubicBezTo>
                    <a:cubicBezTo>
                      <a:pt x="1222" y="8783"/>
                      <a:pt x="1702" y="9472"/>
                      <a:pt x="2284" y="10058"/>
                    </a:cubicBezTo>
                    <a:cubicBezTo>
                      <a:pt x="2320" y="10095"/>
                      <a:pt x="2361" y="10110"/>
                      <a:pt x="2401" y="10110"/>
                    </a:cubicBezTo>
                    <a:cubicBezTo>
                      <a:pt x="2535" y="10110"/>
                      <a:pt x="2653" y="9936"/>
                      <a:pt x="2529" y="9813"/>
                    </a:cubicBezTo>
                    <a:cubicBezTo>
                      <a:pt x="534" y="7791"/>
                      <a:pt x="0" y="4670"/>
                      <a:pt x="1239" y="2114"/>
                    </a:cubicBezTo>
                    <a:cubicBezTo>
                      <a:pt x="1579" y="1415"/>
                      <a:pt x="2049" y="775"/>
                      <a:pt x="2540" y="177"/>
                    </a:cubicBezTo>
                    <a:cubicBezTo>
                      <a:pt x="2610" y="95"/>
                      <a:pt x="2547" y="0"/>
                      <a:pt x="24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660;p42"/>
              <p:cNvSpPr/>
              <p:nvPr/>
            </p:nvSpPr>
            <p:spPr>
              <a:xfrm rot="139146">
                <a:off x="3534741" y="4255594"/>
                <a:ext cx="93350" cy="293958"/>
              </a:xfrm>
              <a:custGeom>
                <a:avLst/>
                <a:gdLst/>
                <a:ahLst/>
                <a:cxnLst/>
                <a:rect l="l" t="t" r="r" b="b"/>
                <a:pathLst>
                  <a:path w="3161" h="9954" extrusionOk="0">
                    <a:moveTo>
                      <a:pt x="143" y="0"/>
                    </a:moveTo>
                    <a:cubicBezTo>
                      <a:pt x="50" y="0"/>
                      <a:pt x="0" y="136"/>
                      <a:pt x="66" y="206"/>
                    </a:cubicBezTo>
                    <a:cubicBezTo>
                      <a:pt x="306" y="457"/>
                      <a:pt x="600" y="659"/>
                      <a:pt x="846" y="900"/>
                    </a:cubicBezTo>
                    <a:cubicBezTo>
                      <a:pt x="1102" y="1151"/>
                      <a:pt x="1336" y="1417"/>
                      <a:pt x="1543" y="1711"/>
                    </a:cubicBezTo>
                    <a:cubicBezTo>
                      <a:pt x="1949" y="2287"/>
                      <a:pt x="2259" y="2927"/>
                      <a:pt x="2451" y="3611"/>
                    </a:cubicBezTo>
                    <a:cubicBezTo>
                      <a:pt x="2840" y="4992"/>
                      <a:pt x="2680" y="6485"/>
                      <a:pt x="2045" y="7772"/>
                    </a:cubicBezTo>
                    <a:cubicBezTo>
                      <a:pt x="1863" y="8135"/>
                      <a:pt x="1651" y="8482"/>
                      <a:pt x="1405" y="8797"/>
                    </a:cubicBezTo>
                    <a:cubicBezTo>
                      <a:pt x="1149" y="9127"/>
                      <a:pt x="839" y="9398"/>
                      <a:pt x="568" y="9713"/>
                    </a:cubicBezTo>
                    <a:cubicBezTo>
                      <a:pt x="484" y="9807"/>
                      <a:pt x="557" y="9954"/>
                      <a:pt x="666" y="9954"/>
                    </a:cubicBezTo>
                    <a:cubicBezTo>
                      <a:pt x="689" y="9954"/>
                      <a:pt x="713" y="9947"/>
                      <a:pt x="738" y="9932"/>
                    </a:cubicBezTo>
                    <a:cubicBezTo>
                      <a:pt x="1368" y="9543"/>
                      <a:pt x="1858" y="8834"/>
                      <a:pt x="2210" y="8199"/>
                    </a:cubicBezTo>
                    <a:cubicBezTo>
                      <a:pt x="2584" y="7526"/>
                      <a:pt x="2840" y="6780"/>
                      <a:pt x="2947" y="6017"/>
                    </a:cubicBezTo>
                    <a:cubicBezTo>
                      <a:pt x="3161" y="4528"/>
                      <a:pt x="2808" y="2996"/>
                      <a:pt x="1976" y="1737"/>
                    </a:cubicBezTo>
                    <a:cubicBezTo>
                      <a:pt x="1742" y="1385"/>
                      <a:pt x="1474" y="1050"/>
                      <a:pt x="1176" y="750"/>
                    </a:cubicBezTo>
                    <a:cubicBezTo>
                      <a:pt x="893" y="467"/>
                      <a:pt x="557" y="159"/>
                      <a:pt x="183" y="9"/>
                    </a:cubicBezTo>
                    <a:cubicBezTo>
                      <a:pt x="169" y="3"/>
                      <a:pt x="155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661;p42"/>
              <p:cNvSpPr/>
              <p:nvPr/>
            </p:nvSpPr>
            <p:spPr>
              <a:xfrm rot="139146">
                <a:off x="2832617" y="3966028"/>
                <a:ext cx="331582" cy="192310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6512" extrusionOk="0">
                    <a:moveTo>
                      <a:pt x="357" y="0"/>
                    </a:moveTo>
                    <a:cubicBezTo>
                      <a:pt x="143" y="0"/>
                      <a:pt x="0" y="316"/>
                      <a:pt x="230" y="427"/>
                    </a:cubicBezTo>
                    <a:cubicBezTo>
                      <a:pt x="3127" y="1825"/>
                      <a:pt x="5939" y="3388"/>
                      <a:pt x="8665" y="5090"/>
                    </a:cubicBezTo>
                    <a:cubicBezTo>
                      <a:pt x="9049" y="5330"/>
                      <a:pt x="9438" y="5570"/>
                      <a:pt x="9822" y="5810"/>
                    </a:cubicBezTo>
                    <a:cubicBezTo>
                      <a:pt x="10004" y="5922"/>
                      <a:pt x="10186" y="6039"/>
                      <a:pt x="10372" y="6147"/>
                    </a:cubicBezTo>
                    <a:cubicBezTo>
                      <a:pt x="10580" y="6269"/>
                      <a:pt x="10805" y="6365"/>
                      <a:pt x="11007" y="6494"/>
                    </a:cubicBezTo>
                    <a:cubicBezTo>
                      <a:pt x="11028" y="6506"/>
                      <a:pt x="11048" y="6512"/>
                      <a:pt x="11067" y="6512"/>
                    </a:cubicBezTo>
                    <a:cubicBezTo>
                      <a:pt x="11165" y="6512"/>
                      <a:pt x="11228" y="6361"/>
                      <a:pt x="11125" y="6285"/>
                    </a:cubicBezTo>
                    <a:cubicBezTo>
                      <a:pt x="10794" y="6050"/>
                      <a:pt x="10495" y="5773"/>
                      <a:pt x="10154" y="5543"/>
                    </a:cubicBezTo>
                    <a:cubicBezTo>
                      <a:pt x="9822" y="5314"/>
                      <a:pt x="9487" y="5085"/>
                      <a:pt x="9145" y="4866"/>
                    </a:cubicBezTo>
                    <a:cubicBezTo>
                      <a:pt x="8473" y="4438"/>
                      <a:pt x="7795" y="4017"/>
                      <a:pt x="7113" y="3606"/>
                    </a:cubicBezTo>
                    <a:cubicBezTo>
                      <a:pt x="5736" y="2780"/>
                      <a:pt x="4333" y="1995"/>
                      <a:pt x="2908" y="1254"/>
                    </a:cubicBezTo>
                    <a:cubicBezTo>
                      <a:pt x="2102" y="833"/>
                      <a:pt x="1287" y="422"/>
                      <a:pt x="465" y="27"/>
                    </a:cubicBezTo>
                    <a:cubicBezTo>
                      <a:pt x="428" y="8"/>
                      <a:pt x="391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62;p42"/>
              <p:cNvSpPr/>
              <p:nvPr/>
            </p:nvSpPr>
            <p:spPr>
              <a:xfrm rot="139146">
                <a:off x="2523158" y="4294921"/>
                <a:ext cx="484349" cy="297207"/>
              </a:xfrm>
              <a:custGeom>
                <a:avLst/>
                <a:gdLst/>
                <a:ahLst/>
                <a:cxnLst/>
                <a:rect l="l" t="t" r="r" b="b"/>
                <a:pathLst>
                  <a:path w="16401" h="10064" extrusionOk="0">
                    <a:moveTo>
                      <a:pt x="4849" y="0"/>
                    </a:moveTo>
                    <a:cubicBezTo>
                      <a:pt x="4802" y="0"/>
                      <a:pt x="4757" y="1"/>
                      <a:pt x="4717" y="3"/>
                    </a:cubicBezTo>
                    <a:cubicBezTo>
                      <a:pt x="2892" y="94"/>
                      <a:pt x="1" y="3733"/>
                      <a:pt x="2678" y="8300"/>
                    </a:cubicBezTo>
                    <a:cubicBezTo>
                      <a:pt x="3099" y="9025"/>
                      <a:pt x="3735" y="9490"/>
                      <a:pt x="4503" y="9761"/>
                    </a:cubicBezTo>
                    <a:cubicBezTo>
                      <a:pt x="5109" y="9974"/>
                      <a:pt x="5798" y="10064"/>
                      <a:pt x="6531" y="10064"/>
                    </a:cubicBezTo>
                    <a:cubicBezTo>
                      <a:pt x="7089" y="10064"/>
                      <a:pt x="7672" y="10012"/>
                      <a:pt x="8265" y="9921"/>
                    </a:cubicBezTo>
                    <a:cubicBezTo>
                      <a:pt x="9588" y="9719"/>
                      <a:pt x="10954" y="9335"/>
                      <a:pt x="12181" y="8909"/>
                    </a:cubicBezTo>
                    <a:cubicBezTo>
                      <a:pt x="13776" y="8353"/>
                      <a:pt x="15131" y="7734"/>
                      <a:pt x="15852" y="7387"/>
                    </a:cubicBezTo>
                    <a:cubicBezTo>
                      <a:pt x="16204" y="7222"/>
                      <a:pt x="16401" y="7116"/>
                      <a:pt x="16401" y="7116"/>
                    </a:cubicBezTo>
                    <a:lnTo>
                      <a:pt x="15793" y="4511"/>
                    </a:lnTo>
                    <a:lnTo>
                      <a:pt x="15766" y="4389"/>
                    </a:lnTo>
                    <a:lnTo>
                      <a:pt x="15729" y="4218"/>
                    </a:lnTo>
                    <a:lnTo>
                      <a:pt x="15120" y="1625"/>
                    </a:lnTo>
                    <a:cubicBezTo>
                      <a:pt x="15120" y="1625"/>
                      <a:pt x="14950" y="1593"/>
                      <a:pt x="14656" y="1534"/>
                    </a:cubicBezTo>
                    <a:cubicBezTo>
                      <a:pt x="13562" y="1322"/>
                      <a:pt x="10757" y="783"/>
                      <a:pt x="8349" y="409"/>
                    </a:cubicBezTo>
                    <a:cubicBezTo>
                      <a:pt x="7529" y="281"/>
                      <a:pt x="6749" y="163"/>
                      <a:pt x="6103" y="94"/>
                    </a:cubicBezTo>
                    <a:cubicBezTo>
                      <a:pt x="6002" y="84"/>
                      <a:pt x="5906" y="73"/>
                      <a:pt x="5815" y="62"/>
                    </a:cubicBezTo>
                    <a:cubicBezTo>
                      <a:pt x="5427" y="22"/>
                      <a:pt x="5095" y="0"/>
                      <a:pt x="4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63;p42"/>
              <p:cNvSpPr/>
              <p:nvPr/>
            </p:nvSpPr>
            <p:spPr>
              <a:xfrm rot="139146">
                <a:off x="2523255" y="4290111"/>
                <a:ext cx="246590" cy="297207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10064" extrusionOk="0">
                    <a:moveTo>
                      <a:pt x="4849" y="0"/>
                    </a:moveTo>
                    <a:cubicBezTo>
                      <a:pt x="4802" y="0"/>
                      <a:pt x="4757" y="1"/>
                      <a:pt x="4717" y="3"/>
                    </a:cubicBezTo>
                    <a:cubicBezTo>
                      <a:pt x="2892" y="94"/>
                      <a:pt x="1" y="3733"/>
                      <a:pt x="2678" y="8300"/>
                    </a:cubicBezTo>
                    <a:cubicBezTo>
                      <a:pt x="3099" y="9025"/>
                      <a:pt x="3735" y="9490"/>
                      <a:pt x="4503" y="9761"/>
                    </a:cubicBezTo>
                    <a:cubicBezTo>
                      <a:pt x="5109" y="9974"/>
                      <a:pt x="5798" y="10064"/>
                      <a:pt x="6531" y="10064"/>
                    </a:cubicBezTo>
                    <a:cubicBezTo>
                      <a:pt x="7089" y="10064"/>
                      <a:pt x="7672" y="10012"/>
                      <a:pt x="8265" y="9921"/>
                    </a:cubicBezTo>
                    <a:cubicBezTo>
                      <a:pt x="5495" y="9638"/>
                      <a:pt x="4284" y="7953"/>
                      <a:pt x="4284" y="7953"/>
                    </a:cubicBezTo>
                    <a:cubicBezTo>
                      <a:pt x="6408" y="4357"/>
                      <a:pt x="5138" y="2143"/>
                      <a:pt x="5096" y="2063"/>
                    </a:cubicBezTo>
                    <a:lnTo>
                      <a:pt x="5091" y="2063"/>
                    </a:lnTo>
                    <a:cubicBezTo>
                      <a:pt x="5645" y="1140"/>
                      <a:pt x="7096" y="655"/>
                      <a:pt x="8349" y="409"/>
                    </a:cubicBezTo>
                    <a:cubicBezTo>
                      <a:pt x="7401" y="259"/>
                      <a:pt x="6509" y="131"/>
                      <a:pt x="5815" y="62"/>
                    </a:cubicBezTo>
                    <a:cubicBezTo>
                      <a:pt x="5427" y="22"/>
                      <a:pt x="5095" y="0"/>
                      <a:pt x="4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64;p42"/>
              <p:cNvSpPr/>
              <p:nvPr/>
            </p:nvSpPr>
            <p:spPr>
              <a:xfrm rot="139146">
                <a:off x="2945221" y="4211140"/>
                <a:ext cx="365720" cy="308547"/>
              </a:xfrm>
              <a:custGeom>
                <a:avLst/>
                <a:gdLst/>
                <a:ahLst/>
                <a:cxnLst/>
                <a:rect l="l" t="t" r="r" b="b"/>
                <a:pathLst>
                  <a:path w="12384" h="10448" extrusionOk="0">
                    <a:moveTo>
                      <a:pt x="5282" y="1"/>
                    </a:moveTo>
                    <a:cubicBezTo>
                      <a:pt x="2561" y="2711"/>
                      <a:pt x="673" y="4957"/>
                      <a:pt x="673" y="4957"/>
                    </a:cubicBezTo>
                    <a:cubicBezTo>
                      <a:pt x="673" y="4957"/>
                      <a:pt x="0" y="5891"/>
                      <a:pt x="49" y="7144"/>
                    </a:cubicBezTo>
                    <a:cubicBezTo>
                      <a:pt x="86" y="8143"/>
                      <a:pt x="577" y="9348"/>
                      <a:pt x="2226" y="10448"/>
                    </a:cubicBezTo>
                    <a:cubicBezTo>
                      <a:pt x="2226" y="10448"/>
                      <a:pt x="7183" y="9161"/>
                      <a:pt x="12384" y="6873"/>
                    </a:cubicBezTo>
                    <a:cubicBezTo>
                      <a:pt x="11648" y="6664"/>
                      <a:pt x="10948" y="6371"/>
                      <a:pt x="10293" y="6003"/>
                    </a:cubicBezTo>
                    <a:cubicBezTo>
                      <a:pt x="7983" y="4718"/>
                      <a:pt x="6174" y="2535"/>
                      <a:pt x="5282" y="1"/>
                    </a:cubicBezTo>
                    <a:close/>
                  </a:path>
                </a:pathLst>
              </a:custGeom>
              <a:solidFill>
                <a:srgbClr val="B79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65;p42"/>
              <p:cNvSpPr/>
              <p:nvPr/>
            </p:nvSpPr>
            <p:spPr>
              <a:xfrm rot="139146">
                <a:off x="2925551" y="3917487"/>
                <a:ext cx="801992" cy="623827"/>
              </a:xfrm>
              <a:custGeom>
                <a:avLst/>
                <a:gdLst/>
                <a:ahLst/>
                <a:cxnLst/>
                <a:rect l="l" t="t" r="r" b="b"/>
                <a:pathLst>
                  <a:path w="27157" h="21124" extrusionOk="0">
                    <a:moveTo>
                      <a:pt x="18944" y="1"/>
                    </a:moveTo>
                    <a:cubicBezTo>
                      <a:pt x="18939" y="1"/>
                      <a:pt x="18935" y="1"/>
                      <a:pt x="18930" y="1"/>
                    </a:cubicBezTo>
                    <a:cubicBezTo>
                      <a:pt x="14682" y="44"/>
                      <a:pt x="4087" y="10186"/>
                      <a:pt x="1" y="14251"/>
                    </a:cubicBezTo>
                    <a:cubicBezTo>
                      <a:pt x="890" y="16787"/>
                      <a:pt x="2700" y="18968"/>
                      <a:pt x="5005" y="20254"/>
                    </a:cubicBezTo>
                    <a:cubicBezTo>
                      <a:pt x="5667" y="20622"/>
                      <a:pt x="6364" y="20916"/>
                      <a:pt x="7096" y="21123"/>
                    </a:cubicBezTo>
                    <a:cubicBezTo>
                      <a:pt x="13845" y="18152"/>
                      <a:pt x="27157" y="9449"/>
                      <a:pt x="24458" y="3719"/>
                    </a:cubicBezTo>
                    <a:cubicBezTo>
                      <a:pt x="23542" y="1779"/>
                      <a:pt x="20626" y="1"/>
                      <a:pt x="189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66;p42"/>
              <p:cNvSpPr/>
              <p:nvPr/>
            </p:nvSpPr>
            <p:spPr>
              <a:xfrm rot="139146">
                <a:off x="3236461" y="4491746"/>
                <a:ext cx="305121" cy="65619"/>
              </a:xfrm>
              <a:custGeom>
                <a:avLst/>
                <a:gdLst/>
                <a:ahLst/>
                <a:cxnLst/>
                <a:rect l="l" t="t" r="r" b="b"/>
                <a:pathLst>
                  <a:path w="10332" h="2222" extrusionOk="0">
                    <a:moveTo>
                      <a:pt x="149" y="1"/>
                    </a:moveTo>
                    <a:cubicBezTo>
                      <a:pt x="57" y="1"/>
                      <a:pt x="0" y="154"/>
                      <a:pt x="97" y="198"/>
                    </a:cubicBezTo>
                    <a:cubicBezTo>
                      <a:pt x="247" y="267"/>
                      <a:pt x="380" y="373"/>
                      <a:pt x="530" y="444"/>
                    </a:cubicBezTo>
                    <a:cubicBezTo>
                      <a:pt x="683" y="518"/>
                      <a:pt x="838" y="587"/>
                      <a:pt x="993" y="651"/>
                    </a:cubicBezTo>
                    <a:cubicBezTo>
                      <a:pt x="1319" y="784"/>
                      <a:pt x="1639" y="917"/>
                      <a:pt x="1964" y="1035"/>
                    </a:cubicBezTo>
                    <a:cubicBezTo>
                      <a:pt x="2611" y="1281"/>
                      <a:pt x="3266" y="1510"/>
                      <a:pt x="3933" y="1702"/>
                    </a:cubicBezTo>
                    <a:cubicBezTo>
                      <a:pt x="5054" y="2023"/>
                      <a:pt x="6198" y="2221"/>
                      <a:pt x="7359" y="2221"/>
                    </a:cubicBezTo>
                    <a:cubicBezTo>
                      <a:pt x="7552" y="2221"/>
                      <a:pt x="7746" y="2216"/>
                      <a:pt x="7940" y="2204"/>
                    </a:cubicBezTo>
                    <a:cubicBezTo>
                      <a:pt x="8693" y="2156"/>
                      <a:pt x="9455" y="2028"/>
                      <a:pt x="10176" y="1803"/>
                    </a:cubicBezTo>
                    <a:cubicBezTo>
                      <a:pt x="10331" y="1754"/>
                      <a:pt x="10282" y="1531"/>
                      <a:pt x="10142" y="1531"/>
                    </a:cubicBezTo>
                    <a:cubicBezTo>
                      <a:pt x="10129" y="1531"/>
                      <a:pt x="10116" y="1533"/>
                      <a:pt x="10101" y="1537"/>
                    </a:cubicBezTo>
                    <a:cubicBezTo>
                      <a:pt x="9331" y="1765"/>
                      <a:pt x="8539" y="1862"/>
                      <a:pt x="7744" y="1862"/>
                    </a:cubicBezTo>
                    <a:cubicBezTo>
                      <a:pt x="5900" y="1862"/>
                      <a:pt x="4030" y="1343"/>
                      <a:pt x="2328" y="732"/>
                    </a:cubicBezTo>
                    <a:cubicBezTo>
                      <a:pt x="1975" y="604"/>
                      <a:pt x="1628" y="481"/>
                      <a:pt x="1276" y="348"/>
                    </a:cubicBezTo>
                    <a:cubicBezTo>
                      <a:pt x="1111" y="289"/>
                      <a:pt x="940" y="220"/>
                      <a:pt x="769" y="166"/>
                    </a:cubicBezTo>
                    <a:cubicBezTo>
                      <a:pt x="577" y="102"/>
                      <a:pt x="370" y="75"/>
                      <a:pt x="178" y="6"/>
                    </a:cubicBezTo>
                    <a:cubicBezTo>
                      <a:pt x="168" y="2"/>
                      <a:pt x="158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667;p42"/>
              <p:cNvSpPr/>
              <p:nvPr/>
            </p:nvSpPr>
            <p:spPr>
              <a:xfrm rot="139146">
                <a:off x="2642865" y="4398145"/>
                <a:ext cx="368969" cy="194555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6588" extrusionOk="0">
                    <a:moveTo>
                      <a:pt x="1304" y="1"/>
                    </a:moveTo>
                    <a:cubicBezTo>
                      <a:pt x="1228" y="1"/>
                      <a:pt x="1153" y="49"/>
                      <a:pt x="1160" y="142"/>
                    </a:cubicBezTo>
                    <a:cubicBezTo>
                      <a:pt x="1266" y="1300"/>
                      <a:pt x="1148" y="2432"/>
                      <a:pt x="599" y="3471"/>
                    </a:cubicBezTo>
                    <a:cubicBezTo>
                      <a:pt x="370" y="3904"/>
                      <a:pt x="1" y="4395"/>
                      <a:pt x="343" y="4875"/>
                    </a:cubicBezTo>
                    <a:cubicBezTo>
                      <a:pt x="481" y="5067"/>
                      <a:pt x="690" y="5185"/>
                      <a:pt x="887" y="5301"/>
                    </a:cubicBezTo>
                    <a:cubicBezTo>
                      <a:pt x="1160" y="5461"/>
                      <a:pt x="1426" y="5628"/>
                      <a:pt x="1697" y="5771"/>
                    </a:cubicBezTo>
                    <a:cubicBezTo>
                      <a:pt x="2591" y="6251"/>
                      <a:pt x="3506" y="6587"/>
                      <a:pt x="4497" y="6587"/>
                    </a:cubicBezTo>
                    <a:cubicBezTo>
                      <a:pt x="4685" y="6587"/>
                      <a:pt x="4876" y="6575"/>
                      <a:pt x="5070" y="6550"/>
                    </a:cubicBezTo>
                    <a:cubicBezTo>
                      <a:pt x="6287" y="6390"/>
                      <a:pt x="7486" y="5941"/>
                      <a:pt x="8629" y="5520"/>
                    </a:cubicBezTo>
                    <a:cubicBezTo>
                      <a:pt x="9264" y="5286"/>
                      <a:pt x="9887" y="5035"/>
                      <a:pt x="10501" y="4757"/>
                    </a:cubicBezTo>
                    <a:cubicBezTo>
                      <a:pt x="10821" y="4614"/>
                      <a:pt x="11141" y="4459"/>
                      <a:pt x="11456" y="4299"/>
                    </a:cubicBezTo>
                    <a:cubicBezTo>
                      <a:pt x="11771" y="4138"/>
                      <a:pt x="12064" y="3952"/>
                      <a:pt x="12374" y="3776"/>
                    </a:cubicBezTo>
                    <a:cubicBezTo>
                      <a:pt x="12493" y="3702"/>
                      <a:pt x="12418" y="3545"/>
                      <a:pt x="12303" y="3545"/>
                    </a:cubicBezTo>
                    <a:cubicBezTo>
                      <a:pt x="12284" y="3545"/>
                      <a:pt x="12265" y="3548"/>
                      <a:pt x="12246" y="3557"/>
                    </a:cubicBezTo>
                    <a:cubicBezTo>
                      <a:pt x="11707" y="3808"/>
                      <a:pt x="11152" y="4032"/>
                      <a:pt x="10608" y="4267"/>
                    </a:cubicBezTo>
                    <a:cubicBezTo>
                      <a:pt x="10069" y="4501"/>
                      <a:pt x="9525" y="4725"/>
                      <a:pt x="8976" y="4934"/>
                    </a:cubicBezTo>
                    <a:cubicBezTo>
                      <a:pt x="7882" y="5350"/>
                      <a:pt x="6755" y="5739"/>
                      <a:pt x="5614" y="6000"/>
                    </a:cubicBezTo>
                    <a:cubicBezTo>
                      <a:pt x="5222" y="6088"/>
                      <a:pt x="4820" y="6148"/>
                      <a:pt x="4417" y="6148"/>
                    </a:cubicBezTo>
                    <a:cubicBezTo>
                      <a:pt x="4234" y="6148"/>
                      <a:pt x="4051" y="6136"/>
                      <a:pt x="3869" y="6108"/>
                    </a:cubicBezTo>
                    <a:cubicBezTo>
                      <a:pt x="3330" y="6027"/>
                      <a:pt x="2792" y="5835"/>
                      <a:pt x="2301" y="5606"/>
                    </a:cubicBezTo>
                    <a:cubicBezTo>
                      <a:pt x="1815" y="5377"/>
                      <a:pt x="1320" y="5136"/>
                      <a:pt x="865" y="4843"/>
                    </a:cubicBezTo>
                    <a:cubicBezTo>
                      <a:pt x="641" y="4699"/>
                      <a:pt x="503" y="4523"/>
                      <a:pt x="604" y="4245"/>
                    </a:cubicBezTo>
                    <a:cubicBezTo>
                      <a:pt x="705" y="3989"/>
                      <a:pt x="887" y="3759"/>
                      <a:pt x="1010" y="3515"/>
                    </a:cubicBezTo>
                    <a:cubicBezTo>
                      <a:pt x="1517" y="2479"/>
                      <a:pt x="1741" y="1231"/>
                      <a:pt x="1448" y="105"/>
                    </a:cubicBezTo>
                    <a:cubicBezTo>
                      <a:pt x="1430" y="35"/>
                      <a:pt x="1367" y="1"/>
                      <a:pt x="1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68;p42"/>
              <p:cNvSpPr/>
              <p:nvPr/>
            </p:nvSpPr>
            <p:spPr>
              <a:xfrm rot="139146">
                <a:off x="2939291" y="4396480"/>
                <a:ext cx="69045" cy="116650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3950" extrusionOk="0">
                    <a:moveTo>
                      <a:pt x="140" y="1"/>
                    </a:moveTo>
                    <a:cubicBezTo>
                      <a:pt x="70" y="1"/>
                      <a:pt x="0" y="46"/>
                      <a:pt x="0" y="137"/>
                    </a:cubicBezTo>
                    <a:cubicBezTo>
                      <a:pt x="22" y="915"/>
                      <a:pt x="214" y="1663"/>
                      <a:pt x="593" y="2346"/>
                    </a:cubicBezTo>
                    <a:cubicBezTo>
                      <a:pt x="779" y="2676"/>
                      <a:pt x="1003" y="2991"/>
                      <a:pt x="1265" y="3264"/>
                    </a:cubicBezTo>
                    <a:cubicBezTo>
                      <a:pt x="1398" y="3397"/>
                      <a:pt x="1532" y="3530"/>
                      <a:pt x="1681" y="3648"/>
                    </a:cubicBezTo>
                    <a:cubicBezTo>
                      <a:pt x="1820" y="3759"/>
                      <a:pt x="1985" y="3904"/>
                      <a:pt x="2167" y="3946"/>
                    </a:cubicBezTo>
                    <a:cubicBezTo>
                      <a:pt x="2175" y="3948"/>
                      <a:pt x="2182" y="3949"/>
                      <a:pt x="2190" y="3949"/>
                    </a:cubicBezTo>
                    <a:cubicBezTo>
                      <a:pt x="2263" y="3949"/>
                      <a:pt x="2337" y="3864"/>
                      <a:pt x="2290" y="3786"/>
                    </a:cubicBezTo>
                    <a:cubicBezTo>
                      <a:pt x="2194" y="3653"/>
                      <a:pt x="2039" y="3557"/>
                      <a:pt x="1916" y="3451"/>
                    </a:cubicBezTo>
                    <a:cubicBezTo>
                      <a:pt x="1783" y="3328"/>
                      <a:pt x="1655" y="3205"/>
                      <a:pt x="1537" y="3077"/>
                    </a:cubicBezTo>
                    <a:cubicBezTo>
                      <a:pt x="1291" y="2804"/>
                      <a:pt x="1078" y="2511"/>
                      <a:pt x="897" y="2202"/>
                    </a:cubicBezTo>
                    <a:cubicBezTo>
                      <a:pt x="544" y="1577"/>
                      <a:pt x="315" y="858"/>
                      <a:pt x="283" y="137"/>
                    </a:cubicBezTo>
                    <a:cubicBezTo>
                      <a:pt x="281" y="46"/>
                      <a:pt x="210" y="1"/>
                      <a:pt x="1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669;p42"/>
              <p:cNvSpPr/>
              <p:nvPr/>
            </p:nvSpPr>
            <p:spPr>
              <a:xfrm rot="139146">
                <a:off x="2672174" y="4308328"/>
                <a:ext cx="258757" cy="77639"/>
              </a:xfrm>
              <a:custGeom>
                <a:avLst/>
                <a:gdLst/>
                <a:ahLst/>
                <a:cxnLst/>
                <a:rect l="l" t="t" r="r" b="b"/>
                <a:pathLst>
                  <a:path w="8762" h="2629" extrusionOk="0">
                    <a:moveTo>
                      <a:pt x="3663" y="1"/>
                    </a:moveTo>
                    <a:cubicBezTo>
                      <a:pt x="2335" y="1"/>
                      <a:pt x="947" y="388"/>
                      <a:pt x="60" y="1427"/>
                    </a:cubicBezTo>
                    <a:cubicBezTo>
                      <a:pt x="17" y="1474"/>
                      <a:pt x="1" y="1544"/>
                      <a:pt x="38" y="1602"/>
                    </a:cubicBezTo>
                    <a:cubicBezTo>
                      <a:pt x="220" y="1891"/>
                      <a:pt x="375" y="2227"/>
                      <a:pt x="466" y="2553"/>
                    </a:cubicBezTo>
                    <a:cubicBezTo>
                      <a:pt x="478" y="2605"/>
                      <a:pt x="516" y="2628"/>
                      <a:pt x="556" y="2628"/>
                    </a:cubicBezTo>
                    <a:cubicBezTo>
                      <a:pt x="616" y="2628"/>
                      <a:pt x="679" y="2576"/>
                      <a:pt x="663" y="2499"/>
                    </a:cubicBezTo>
                    <a:cubicBezTo>
                      <a:pt x="600" y="2154"/>
                      <a:pt x="505" y="1850"/>
                      <a:pt x="337" y="1549"/>
                    </a:cubicBezTo>
                    <a:lnTo>
                      <a:pt x="337" y="1549"/>
                    </a:lnTo>
                    <a:cubicBezTo>
                      <a:pt x="1213" y="634"/>
                      <a:pt x="2485" y="321"/>
                      <a:pt x="3718" y="321"/>
                    </a:cubicBezTo>
                    <a:cubicBezTo>
                      <a:pt x="3815" y="321"/>
                      <a:pt x="3911" y="323"/>
                      <a:pt x="4007" y="327"/>
                    </a:cubicBezTo>
                    <a:cubicBezTo>
                      <a:pt x="5549" y="386"/>
                      <a:pt x="7038" y="888"/>
                      <a:pt x="8575" y="952"/>
                    </a:cubicBezTo>
                    <a:cubicBezTo>
                      <a:pt x="8577" y="952"/>
                      <a:pt x="8578" y="952"/>
                      <a:pt x="8580" y="952"/>
                    </a:cubicBezTo>
                    <a:cubicBezTo>
                      <a:pt x="8762" y="952"/>
                      <a:pt x="8749" y="691"/>
                      <a:pt x="8575" y="669"/>
                    </a:cubicBezTo>
                    <a:cubicBezTo>
                      <a:pt x="7764" y="573"/>
                      <a:pt x="6969" y="428"/>
                      <a:pt x="6169" y="285"/>
                    </a:cubicBezTo>
                    <a:cubicBezTo>
                      <a:pt x="5379" y="140"/>
                      <a:pt x="4579" y="12"/>
                      <a:pt x="3773" y="2"/>
                    </a:cubicBezTo>
                    <a:cubicBezTo>
                      <a:pt x="3736" y="1"/>
                      <a:pt x="3700" y="1"/>
                      <a:pt x="3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670;p42"/>
              <p:cNvSpPr/>
              <p:nvPr/>
            </p:nvSpPr>
            <p:spPr>
              <a:xfrm rot="139146">
                <a:off x="3162879" y="3424957"/>
                <a:ext cx="162779" cy="123413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4179" extrusionOk="0">
                    <a:moveTo>
                      <a:pt x="513" y="1"/>
                    </a:moveTo>
                    <a:lnTo>
                      <a:pt x="0" y="3315"/>
                    </a:lnTo>
                    <a:cubicBezTo>
                      <a:pt x="390" y="3962"/>
                      <a:pt x="1132" y="4178"/>
                      <a:pt x="1948" y="4178"/>
                    </a:cubicBezTo>
                    <a:cubicBezTo>
                      <a:pt x="3581" y="4178"/>
                      <a:pt x="5512" y="3315"/>
                      <a:pt x="5512" y="3315"/>
                    </a:cubicBezTo>
                    <a:lnTo>
                      <a:pt x="50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671;p42"/>
              <p:cNvSpPr/>
              <p:nvPr/>
            </p:nvSpPr>
            <p:spPr>
              <a:xfrm rot="139146">
                <a:off x="2800509" y="2374961"/>
                <a:ext cx="1026403" cy="954848"/>
              </a:xfrm>
              <a:custGeom>
                <a:avLst/>
                <a:gdLst/>
                <a:ahLst/>
                <a:cxnLst/>
                <a:rect l="l" t="t" r="r" b="b"/>
                <a:pathLst>
                  <a:path w="34756" h="32333" extrusionOk="0">
                    <a:moveTo>
                      <a:pt x="12597" y="1"/>
                    </a:moveTo>
                    <a:cubicBezTo>
                      <a:pt x="10910" y="1"/>
                      <a:pt x="9223" y="252"/>
                      <a:pt x="7609" y="736"/>
                    </a:cubicBezTo>
                    <a:cubicBezTo>
                      <a:pt x="6558" y="1046"/>
                      <a:pt x="5534" y="1462"/>
                      <a:pt x="4563" y="1969"/>
                    </a:cubicBezTo>
                    <a:cubicBezTo>
                      <a:pt x="3694" y="2422"/>
                      <a:pt x="2808" y="2956"/>
                      <a:pt x="2189" y="3730"/>
                    </a:cubicBezTo>
                    <a:cubicBezTo>
                      <a:pt x="1463" y="4631"/>
                      <a:pt x="1266" y="5746"/>
                      <a:pt x="1730" y="6823"/>
                    </a:cubicBezTo>
                    <a:cubicBezTo>
                      <a:pt x="2157" y="7816"/>
                      <a:pt x="2984" y="8500"/>
                      <a:pt x="3859" y="9086"/>
                    </a:cubicBezTo>
                    <a:cubicBezTo>
                      <a:pt x="2312" y="9918"/>
                      <a:pt x="1106" y="11359"/>
                      <a:pt x="557" y="13034"/>
                    </a:cubicBezTo>
                    <a:cubicBezTo>
                      <a:pt x="1" y="14752"/>
                      <a:pt x="97" y="17259"/>
                      <a:pt x="2007" y="18098"/>
                    </a:cubicBezTo>
                    <a:cubicBezTo>
                      <a:pt x="2205" y="18188"/>
                      <a:pt x="2413" y="18246"/>
                      <a:pt x="2626" y="18284"/>
                    </a:cubicBezTo>
                    <a:cubicBezTo>
                      <a:pt x="2643" y="18593"/>
                      <a:pt x="2685" y="18908"/>
                      <a:pt x="2739" y="19212"/>
                    </a:cubicBezTo>
                    <a:cubicBezTo>
                      <a:pt x="2781" y="19480"/>
                      <a:pt x="2835" y="19746"/>
                      <a:pt x="2899" y="20007"/>
                    </a:cubicBezTo>
                    <a:cubicBezTo>
                      <a:pt x="3278" y="23737"/>
                      <a:pt x="5374" y="27183"/>
                      <a:pt x="8394" y="29392"/>
                    </a:cubicBezTo>
                    <a:cubicBezTo>
                      <a:pt x="11098" y="31380"/>
                      <a:pt x="14433" y="32333"/>
                      <a:pt x="17766" y="32333"/>
                    </a:cubicBezTo>
                    <a:cubicBezTo>
                      <a:pt x="18727" y="32333"/>
                      <a:pt x="19688" y="32254"/>
                      <a:pt x="20633" y="32097"/>
                    </a:cubicBezTo>
                    <a:cubicBezTo>
                      <a:pt x="24896" y="31393"/>
                      <a:pt x="28902" y="29104"/>
                      <a:pt x="31554" y="25678"/>
                    </a:cubicBezTo>
                    <a:cubicBezTo>
                      <a:pt x="32819" y="24041"/>
                      <a:pt x="33780" y="22157"/>
                      <a:pt x="34260" y="20147"/>
                    </a:cubicBezTo>
                    <a:cubicBezTo>
                      <a:pt x="34755" y="18039"/>
                      <a:pt x="34755" y="15808"/>
                      <a:pt x="34201" y="13712"/>
                    </a:cubicBezTo>
                    <a:cubicBezTo>
                      <a:pt x="33672" y="11738"/>
                      <a:pt x="32659" y="9923"/>
                      <a:pt x="31192" y="8494"/>
                    </a:cubicBezTo>
                    <a:cubicBezTo>
                      <a:pt x="29826" y="7160"/>
                      <a:pt x="28097" y="6104"/>
                      <a:pt x="26219" y="5693"/>
                    </a:cubicBezTo>
                    <a:cubicBezTo>
                      <a:pt x="25841" y="5613"/>
                      <a:pt x="25467" y="5560"/>
                      <a:pt x="25088" y="5528"/>
                    </a:cubicBezTo>
                    <a:cubicBezTo>
                      <a:pt x="25078" y="5496"/>
                      <a:pt x="25061" y="5464"/>
                      <a:pt x="25034" y="5437"/>
                    </a:cubicBezTo>
                    <a:cubicBezTo>
                      <a:pt x="23711" y="3878"/>
                      <a:pt x="21967" y="2657"/>
                      <a:pt x="20131" y="1760"/>
                    </a:cubicBezTo>
                    <a:cubicBezTo>
                      <a:pt x="18269" y="849"/>
                      <a:pt x="16248" y="267"/>
                      <a:pt x="14177" y="75"/>
                    </a:cubicBezTo>
                    <a:cubicBezTo>
                      <a:pt x="13652" y="26"/>
                      <a:pt x="13125" y="1"/>
                      <a:pt x="125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672;p42"/>
              <p:cNvSpPr/>
              <p:nvPr/>
            </p:nvSpPr>
            <p:spPr>
              <a:xfrm rot="139146">
                <a:off x="3485035" y="2370171"/>
                <a:ext cx="74656" cy="155839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5277" extrusionOk="0">
                    <a:moveTo>
                      <a:pt x="208" y="0"/>
                    </a:moveTo>
                    <a:cubicBezTo>
                      <a:pt x="85" y="0"/>
                      <a:pt x="1" y="173"/>
                      <a:pt x="52" y="288"/>
                    </a:cubicBezTo>
                    <a:cubicBezTo>
                      <a:pt x="141" y="496"/>
                      <a:pt x="308" y="672"/>
                      <a:pt x="429" y="853"/>
                    </a:cubicBezTo>
                    <a:cubicBezTo>
                      <a:pt x="564" y="1040"/>
                      <a:pt x="685" y="1232"/>
                      <a:pt x="803" y="1429"/>
                    </a:cubicBezTo>
                    <a:cubicBezTo>
                      <a:pt x="1032" y="1808"/>
                      <a:pt x="1241" y="2203"/>
                      <a:pt x="1422" y="2608"/>
                    </a:cubicBezTo>
                    <a:cubicBezTo>
                      <a:pt x="1796" y="3419"/>
                      <a:pt x="2094" y="4305"/>
                      <a:pt x="2260" y="5186"/>
                    </a:cubicBezTo>
                    <a:cubicBezTo>
                      <a:pt x="2272" y="5247"/>
                      <a:pt x="2328" y="5276"/>
                      <a:pt x="2384" y="5276"/>
                    </a:cubicBezTo>
                    <a:cubicBezTo>
                      <a:pt x="2455" y="5276"/>
                      <a:pt x="2528" y="5231"/>
                      <a:pt x="2517" y="5148"/>
                    </a:cubicBezTo>
                    <a:cubicBezTo>
                      <a:pt x="2458" y="4684"/>
                      <a:pt x="2394" y="4219"/>
                      <a:pt x="2271" y="3766"/>
                    </a:cubicBezTo>
                    <a:cubicBezTo>
                      <a:pt x="2153" y="3308"/>
                      <a:pt x="1988" y="2859"/>
                      <a:pt x="1801" y="2427"/>
                    </a:cubicBezTo>
                    <a:cubicBezTo>
                      <a:pt x="1620" y="1995"/>
                      <a:pt x="1406" y="1579"/>
                      <a:pt x="1161" y="1178"/>
                    </a:cubicBezTo>
                    <a:cubicBezTo>
                      <a:pt x="1038" y="976"/>
                      <a:pt x="904" y="774"/>
                      <a:pt x="771" y="576"/>
                    </a:cubicBezTo>
                    <a:cubicBezTo>
                      <a:pt x="633" y="384"/>
                      <a:pt x="500" y="176"/>
                      <a:pt x="308" y="37"/>
                    </a:cubicBezTo>
                    <a:cubicBezTo>
                      <a:pt x="273" y="11"/>
                      <a:pt x="239" y="0"/>
                      <a:pt x="2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673;p42"/>
              <p:cNvSpPr/>
              <p:nvPr/>
            </p:nvSpPr>
            <p:spPr>
              <a:xfrm rot="139146">
                <a:off x="3567134" y="2414517"/>
                <a:ext cx="22917" cy="110153"/>
              </a:xfrm>
              <a:custGeom>
                <a:avLst/>
                <a:gdLst/>
                <a:ahLst/>
                <a:cxnLst/>
                <a:rect l="l" t="t" r="r" b="b"/>
                <a:pathLst>
                  <a:path w="776" h="3730" extrusionOk="0">
                    <a:moveTo>
                      <a:pt x="481" y="1"/>
                    </a:moveTo>
                    <a:cubicBezTo>
                      <a:pt x="371" y="1"/>
                      <a:pt x="258" y="72"/>
                      <a:pt x="273" y="197"/>
                    </a:cubicBezTo>
                    <a:cubicBezTo>
                      <a:pt x="332" y="779"/>
                      <a:pt x="359" y="1350"/>
                      <a:pt x="305" y="1931"/>
                    </a:cubicBezTo>
                    <a:cubicBezTo>
                      <a:pt x="278" y="2219"/>
                      <a:pt x="231" y="2507"/>
                      <a:pt x="177" y="2790"/>
                    </a:cubicBezTo>
                    <a:cubicBezTo>
                      <a:pt x="118" y="3068"/>
                      <a:pt x="34" y="3339"/>
                      <a:pt x="7" y="3622"/>
                    </a:cubicBezTo>
                    <a:cubicBezTo>
                      <a:pt x="1" y="3693"/>
                      <a:pt x="56" y="3729"/>
                      <a:pt x="113" y="3729"/>
                    </a:cubicBezTo>
                    <a:cubicBezTo>
                      <a:pt x="150" y="3729"/>
                      <a:pt x="188" y="3714"/>
                      <a:pt x="209" y="3681"/>
                    </a:cubicBezTo>
                    <a:cubicBezTo>
                      <a:pt x="386" y="3425"/>
                      <a:pt x="465" y="3115"/>
                      <a:pt x="546" y="2822"/>
                    </a:cubicBezTo>
                    <a:cubicBezTo>
                      <a:pt x="620" y="2546"/>
                      <a:pt x="669" y="2257"/>
                      <a:pt x="706" y="1963"/>
                    </a:cubicBezTo>
                    <a:cubicBezTo>
                      <a:pt x="775" y="1366"/>
                      <a:pt x="775" y="741"/>
                      <a:pt x="674" y="145"/>
                    </a:cubicBezTo>
                    <a:cubicBezTo>
                      <a:pt x="655" y="46"/>
                      <a:pt x="569" y="1"/>
                      <a:pt x="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674;p42"/>
              <p:cNvSpPr/>
              <p:nvPr/>
            </p:nvSpPr>
            <p:spPr>
              <a:xfrm rot="139146">
                <a:off x="3539632" y="2551865"/>
                <a:ext cx="289942" cy="390409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3220" extrusionOk="0">
                    <a:moveTo>
                      <a:pt x="951" y="0"/>
                    </a:moveTo>
                    <a:cubicBezTo>
                      <a:pt x="684" y="0"/>
                      <a:pt x="417" y="23"/>
                      <a:pt x="155" y="80"/>
                    </a:cubicBezTo>
                    <a:cubicBezTo>
                      <a:pt x="0" y="117"/>
                      <a:pt x="49" y="336"/>
                      <a:pt x="187" y="341"/>
                    </a:cubicBezTo>
                    <a:cubicBezTo>
                      <a:pt x="731" y="378"/>
                      <a:pt x="1275" y="390"/>
                      <a:pt x="1809" y="491"/>
                    </a:cubicBezTo>
                    <a:cubicBezTo>
                      <a:pt x="2343" y="587"/>
                      <a:pt x="2866" y="742"/>
                      <a:pt x="3361" y="939"/>
                    </a:cubicBezTo>
                    <a:cubicBezTo>
                      <a:pt x="4375" y="1350"/>
                      <a:pt x="5309" y="1963"/>
                      <a:pt x="6104" y="2715"/>
                    </a:cubicBezTo>
                    <a:cubicBezTo>
                      <a:pt x="7817" y="4342"/>
                      <a:pt x="8766" y="6583"/>
                      <a:pt x="9108" y="8900"/>
                    </a:cubicBezTo>
                    <a:cubicBezTo>
                      <a:pt x="9209" y="9577"/>
                      <a:pt x="9251" y="10265"/>
                      <a:pt x="9251" y="10953"/>
                    </a:cubicBezTo>
                    <a:cubicBezTo>
                      <a:pt x="9258" y="11641"/>
                      <a:pt x="9187" y="12325"/>
                      <a:pt x="9150" y="13007"/>
                    </a:cubicBezTo>
                    <a:cubicBezTo>
                      <a:pt x="9145" y="13142"/>
                      <a:pt x="9266" y="13219"/>
                      <a:pt x="9382" y="13219"/>
                    </a:cubicBezTo>
                    <a:cubicBezTo>
                      <a:pt x="9474" y="13219"/>
                      <a:pt x="9562" y="13171"/>
                      <a:pt x="9583" y="13066"/>
                    </a:cubicBezTo>
                    <a:cubicBezTo>
                      <a:pt x="9817" y="11823"/>
                      <a:pt x="9785" y="10489"/>
                      <a:pt x="9636" y="9240"/>
                    </a:cubicBezTo>
                    <a:cubicBezTo>
                      <a:pt x="9492" y="7992"/>
                      <a:pt x="9187" y="6765"/>
                      <a:pt x="8682" y="5607"/>
                    </a:cubicBezTo>
                    <a:cubicBezTo>
                      <a:pt x="7742" y="3458"/>
                      <a:pt x="6050" y="1611"/>
                      <a:pt x="3880" y="661"/>
                    </a:cubicBezTo>
                    <a:cubicBezTo>
                      <a:pt x="3292" y="405"/>
                      <a:pt x="2679" y="208"/>
                      <a:pt x="2044" y="101"/>
                    </a:cubicBezTo>
                    <a:cubicBezTo>
                      <a:pt x="1684" y="43"/>
                      <a:pt x="1317" y="0"/>
                      <a:pt x="9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675;p42"/>
              <p:cNvSpPr/>
              <p:nvPr/>
            </p:nvSpPr>
            <p:spPr>
              <a:xfrm rot="139146">
                <a:off x="2847040" y="2364190"/>
                <a:ext cx="698129" cy="284656"/>
              </a:xfrm>
              <a:custGeom>
                <a:avLst/>
                <a:gdLst/>
                <a:ahLst/>
                <a:cxnLst/>
                <a:rect l="l" t="t" r="r" b="b"/>
                <a:pathLst>
                  <a:path w="23640" h="9639" extrusionOk="0">
                    <a:moveTo>
                      <a:pt x="11063" y="1"/>
                    </a:moveTo>
                    <a:cubicBezTo>
                      <a:pt x="10842" y="1"/>
                      <a:pt x="10621" y="5"/>
                      <a:pt x="10400" y="13"/>
                    </a:cubicBezTo>
                    <a:cubicBezTo>
                      <a:pt x="7903" y="114"/>
                      <a:pt x="5406" y="775"/>
                      <a:pt x="3244" y="2045"/>
                    </a:cubicBezTo>
                    <a:cubicBezTo>
                      <a:pt x="2247" y="2632"/>
                      <a:pt x="1175" y="3353"/>
                      <a:pt x="577" y="4372"/>
                    </a:cubicBezTo>
                    <a:cubicBezTo>
                      <a:pt x="1" y="5353"/>
                      <a:pt x="70" y="6544"/>
                      <a:pt x="631" y="7519"/>
                    </a:cubicBezTo>
                    <a:cubicBezTo>
                      <a:pt x="1207" y="8517"/>
                      <a:pt x="2225" y="9157"/>
                      <a:pt x="3325" y="9440"/>
                    </a:cubicBezTo>
                    <a:cubicBezTo>
                      <a:pt x="3867" y="9581"/>
                      <a:pt x="4420" y="9639"/>
                      <a:pt x="4974" y="9639"/>
                    </a:cubicBezTo>
                    <a:cubicBezTo>
                      <a:pt x="5716" y="9639"/>
                      <a:pt x="6460" y="9536"/>
                      <a:pt x="7187" y="9393"/>
                    </a:cubicBezTo>
                    <a:cubicBezTo>
                      <a:pt x="7529" y="9322"/>
                      <a:pt x="7871" y="9243"/>
                      <a:pt x="8206" y="9157"/>
                    </a:cubicBezTo>
                    <a:cubicBezTo>
                      <a:pt x="8449" y="9093"/>
                      <a:pt x="8370" y="8751"/>
                      <a:pt x="8151" y="8751"/>
                    </a:cubicBezTo>
                    <a:cubicBezTo>
                      <a:pt x="8135" y="8751"/>
                      <a:pt x="8118" y="8753"/>
                      <a:pt x="8100" y="8758"/>
                    </a:cubicBezTo>
                    <a:cubicBezTo>
                      <a:pt x="7067" y="8977"/>
                      <a:pt x="6027" y="9208"/>
                      <a:pt x="4970" y="9208"/>
                    </a:cubicBezTo>
                    <a:cubicBezTo>
                      <a:pt x="4744" y="9208"/>
                      <a:pt x="4518" y="9197"/>
                      <a:pt x="4291" y="9174"/>
                    </a:cubicBezTo>
                    <a:cubicBezTo>
                      <a:pt x="3207" y="9061"/>
                      <a:pt x="2097" y="8640"/>
                      <a:pt x="1367" y="7802"/>
                    </a:cubicBezTo>
                    <a:cubicBezTo>
                      <a:pt x="695" y="7017"/>
                      <a:pt x="390" y="5882"/>
                      <a:pt x="806" y="4911"/>
                    </a:cubicBezTo>
                    <a:cubicBezTo>
                      <a:pt x="1244" y="3887"/>
                      <a:pt x="2264" y="3187"/>
                      <a:pt x="3175" y="2616"/>
                    </a:cubicBezTo>
                    <a:cubicBezTo>
                      <a:pt x="5170" y="1373"/>
                      <a:pt x="7492" y="669"/>
                      <a:pt x="9834" y="499"/>
                    </a:cubicBezTo>
                    <a:cubicBezTo>
                      <a:pt x="10248" y="467"/>
                      <a:pt x="10663" y="452"/>
                      <a:pt x="11077" y="452"/>
                    </a:cubicBezTo>
                    <a:cubicBezTo>
                      <a:pt x="13223" y="452"/>
                      <a:pt x="15357" y="859"/>
                      <a:pt x="17383" y="1565"/>
                    </a:cubicBezTo>
                    <a:cubicBezTo>
                      <a:pt x="19405" y="2264"/>
                      <a:pt x="21449" y="3294"/>
                      <a:pt x="22809" y="4996"/>
                    </a:cubicBezTo>
                    <a:cubicBezTo>
                      <a:pt x="22975" y="5204"/>
                      <a:pt x="23145" y="5412"/>
                      <a:pt x="23300" y="5631"/>
                    </a:cubicBezTo>
                    <a:cubicBezTo>
                      <a:pt x="23338" y="5680"/>
                      <a:pt x="23388" y="5701"/>
                      <a:pt x="23436" y="5701"/>
                    </a:cubicBezTo>
                    <a:cubicBezTo>
                      <a:pt x="23542" y="5701"/>
                      <a:pt x="23640" y="5596"/>
                      <a:pt x="23577" y="5471"/>
                    </a:cubicBezTo>
                    <a:cubicBezTo>
                      <a:pt x="23060" y="4473"/>
                      <a:pt x="22207" y="3663"/>
                      <a:pt x="21299" y="3011"/>
                    </a:cubicBezTo>
                    <a:cubicBezTo>
                      <a:pt x="20366" y="2339"/>
                      <a:pt x="19319" y="1826"/>
                      <a:pt x="18253" y="1410"/>
                    </a:cubicBezTo>
                    <a:cubicBezTo>
                      <a:pt x="15972" y="515"/>
                      <a:pt x="13516" y="1"/>
                      <a:pt x="11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676;p42"/>
              <p:cNvSpPr/>
              <p:nvPr/>
            </p:nvSpPr>
            <p:spPr>
              <a:xfrm rot="139146">
                <a:off x="2806594" y="2547273"/>
                <a:ext cx="936243" cy="925257"/>
              </a:xfrm>
              <a:custGeom>
                <a:avLst/>
                <a:gdLst/>
                <a:ahLst/>
                <a:cxnLst/>
                <a:rect l="l" t="t" r="r" b="b"/>
                <a:pathLst>
                  <a:path w="31703" h="31331" extrusionOk="0">
                    <a:moveTo>
                      <a:pt x="15510" y="1"/>
                    </a:moveTo>
                    <a:cubicBezTo>
                      <a:pt x="7480" y="1"/>
                      <a:pt x="971" y="6787"/>
                      <a:pt x="971" y="15169"/>
                    </a:cubicBezTo>
                    <a:cubicBezTo>
                      <a:pt x="971" y="16215"/>
                      <a:pt x="1072" y="17240"/>
                      <a:pt x="1269" y="18232"/>
                    </a:cubicBezTo>
                    <a:cubicBezTo>
                      <a:pt x="469" y="19358"/>
                      <a:pt x="0" y="20750"/>
                      <a:pt x="0" y="22244"/>
                    </a:cubicBezTo>
                    <a:cubicBezTo>
                      <a:pt x="0" y="24010"/>
                      <a:pt x="651" y="25615"/>
                      <a:pt x="1718" y="26827"/>
                    </a:cubicBezTo>
                    <a:cubicBezTo>
                      <a:pt x="2011" y="27216"/>
                      <a:pt x="5303" y="31330"/>
                      <a:pt x="14170" y="31330"/>
                    </a:cubicBezTo>
                    <a:cubicBezTo>
                      <a:pt x="23955" y="31330"/>
                      <a:pt x="27775" y="27430"/>
                      <a:pt x="28112" y="27061"/>
                    </a:cubicBezTo>
                    <a:lnTo>
                      <a:pt x="28139" y="27035"/>
                    </a:lnTo>
                    <a:cubicBezTo>
                      <a:pt x="28858" y="26277"/>
                      <a:pt x="29413" y="25349"/>
                      <a:pt x="29733" y="24308"/>
                    </a:cubicBezTo>
                    <a:cubicBezTo>
                      <a:pt x="31702" y="18093"/>
                      <a:pt x="29419" y="10757"/>
                      <a:pt x="29419" y="10757"/>
                    </a:cubicBezTo>
                    <a:cubicBezTo>
                      <a:pt x="27610" y="4531"/>
                      <a:pt x="22067" y="1"/>
                      <a:pt x="15510" y="1"/>
                    </a:cubicBezTo>
                    <a:close/>
                  </a:path>
                </a:pathLst>
              </a:custGeom>
              <a:solidFill>
                <a:srgbClr val="B79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677;p42"/>
              <p:cNvSpPr/>
              <p:nvPr/>
            </p:nvSpPr>
            <p:spPr>
              <a:xfrm rot="139146">
                <a:off x="3603799" y="2915930"/>
                <a:ext cx="227424" cy="314719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10657" extrusionOk="0">
                    <a:moveTo>
                      <a:pt x="3291" y="1"/>
                    </a:moveTo>
                    <a:cubicBezTo>
                      <a:pt x="3128" y="1"/>
                      <a:pt x="2965" y="12"/>
                      <a:pt x="2803" y="34"/>
                    </a:cubicBezTo>
                    <a:cubicBezTo>
                      <a:pt x="1340" y="236"/>
                      <a:pt x="55" y="1459"/>
                      <a:pt x="1" y="2969"/>
                    </a:cubicBezTo>
                    <a:lnTo>
                      <a:pt x="1" y="10657"/>
                    </a:lnTo>
                    <a:lnTo>
                      <a:pt x="1719" y="10657"/>
                    </a:lnTo>
                    <a:cubicBezTo>
                      <a:pt x="3027" y="10640"/>
                      <a:pt x="4307" y="10182"/>
                      <a:pt x="5331" y="9371"/>
                    </a:cubicBezTo>
                    <a:cubicBezTo>
                      <a:pt x="6472" y="8475"/>
                      <a:pt x="7252" y="7114"/>
                      <a:pt x="7476" y="5678"/>
                    </a:cubicBezTo>
                    <a:cubicBezTo>
                      <a:pt x="7700" y="4255"/>
                      <a:pt x="7390" y="2745"/>
                      <a:pt x="6489" y="1598"/>
                    </a:cubicBezTo>
                    <a:cubicBezTo>
                      <a:pt x="5730" y="627"/>
                      <a:pt x="4525" y="1"/>
                      <a:pt x="3291" y="1"/>
                    </a:cubicBezTo>
                    <a:close/>
                  </a:path>
                </a:pathLst>
              </a:custGeom>
              <a:solidFill>
                <a:srgbClr val="B79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678;p42"/>
              <p:cNvSpPr/>
              <p:nvPr/>
            </p:nvSpPr>
            <p:spPr>
              <a:xfrm rot="139146">
                <a:off x="3671028" y="2986500"/>
                <a:ext cx="91932" cy="200461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6788" extrusionOk="0">
                    <a:moveTo>
                      <a:pt x="2896" y="0"/>
                    </a:moveTo>
                    <a:cubicBezTo>
                      <a:pt x="2864" y="0"/>
                      <a:pt x="2831" y="11"/>
                      <a:pt x="2801" y="35"/>
                    </a:cubicBezTo>
                    <a:cubicBezTo>
                      <a:pt x="2551" y="237"/>
                      <a:pt x="2300" y="419"/>
                      <a:pt x="2081" y="653"/>
                    </a:cubicBezTo>
                    <a:cubicBezTo>
                      <a:pt x="1862" y="877"/>
                      <a:pt x="1665" y="1128"/>
                      <a:pt x="1483" y="1379"/>
                    </a:cubicBezTo>
                    <a:cubicBezTo>
                      <a:pt x="1121" y="1886"/>
                      <a:pt x="828" y="2436"/>
                      <a:pt x="598" y="3017"/>
                    </a:cubicBezTo>
                    <a:cubicBezTo>
                      <a:pt x="368" y="3593"/>
                      <a:pt x="208" y="4196"/>
                      <a:pt x="123" y="4810"/>
                    </a:cubicBezTo>
                    <a:cubicBezTo>
                      <a:pt x="80" y="5125"/>
                      <a:pt x="48" y="5440"/>
                      <a:pt x="43" y="5760"/>
                    </a:cubicBezTo>
                    <a:cubicBezTo>
                      <a:pt x="38" y="6041"/>
                      <a:pt x="0" y="6432"/>
                      <a:pt x="150" y="6682"/>
                    </a:cubicBezTo>
                    <a:cubicBezTo>
                      <a:pt x="191" y="6755"/>
                      <a:pt x="257" y="6787"/>
                      <a:pt x="324" y="6787"/>
                    </a:cubicBezTo>
                    <a:cubicBezTo>
                      <a:pt x="414" y="6787"/>
                      <a:pt x="506" y="6729"/>
                      <a:pt x="540" y="6634"/>
                    </a:cubicBezTo>
                    <a:cubicBezTo>
                      <a:pt x="630" y="6378"/>
                      <a:pt x="555" y="6026"/>
                      <a:pt x="560" y="5760"/>
                    </a:cubicBezTo>
                    <a:cubicBezTo>
                      <a:pt x="566" y="5465"/>
                      <a:pt x="587" y="5172"/>
                      <a:pt x="630" y="4884"/>
                    </a:cubicBezTo>
                    <a:cubicBezTo>
                      <a:pt x="715" y="4303"/>
                      <a:pt x="870" y="3731"/>
                      <a:pt x="1084" y="3182"/>
                    </a:cubicBezTo>
                    <a:cubicBezTo>
                      <a:pt x="1296" y="2633"/>
                      <a:pt x="1569" y="2110"/>
                      <a:pt x="1894" y="1619"/>
                    </a:cubicBezTo>
                    <a:cubicBezTo>
                      <a:pt x="2220" y="1144"/>
                      <a:pt x="2588" y="643"/>
                      <a:pt x="3004" y="242"/>
                    </a:cubicBezTo>
                    <a:cubicBezTo>
                      <a:pt x="3113" y="138"/>
                      <a:pt x="3012" y="0"/>
                      <a:pt x="2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679;p42"/>
              <p:cNvSpPr/>
              <p:nvPr/>
            </p:nvSpPr>
            <p:spPr>
              <a:xfrm rot="139146">
                <a:off x="3692760" y="3086380"/>
                <a:ext cx="50322" cy="6653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2253" extrusionOk="0">
                    <a:moveTo>
                      <a:pt x="168" y="0"/>
                    </a:moveTo>
                    <a:cubicBezTo>
                      <a:pt x="85" y="0"/>
                      <a:pt x="0" y="81"/>
                      <a:pt x="62" y="165"/>
                    </a:cubicBezTo>
                    <a:cubicBezTo>
                      <a:pt x="291" y="491"/>
                      <a:pt x="579" y="768"/>
                      <a:pt x="803" y="1099"/>
                    </a:cubicBezTo>
                    <a:cubicBezTo>
                      <a:pt x="911" y="1259"/>
                      <a:pt x="1012" y="1430"/>
                      <a:pt x="1098" y="1605"/>
                    </a:cubicBezTo>
                    <a:cubicBezTo>
                      <a:pt x="1140" y="1691"/>
                      <a:pt x="1177" y="1772"/>
                      <a:pt x="1214" y="1861"/>
                    </a:cubicBezTo>
                    <a:cubicBezTo>
                      <a:pt x="1258" y="1964"/>
                      <a:pt x="1290" y="2075"/>
                      <a:pt x="1354" y="2166"/>
                    </a:cubicBezTo>
                    <a:cubicBezTo>
                      <a:pt x="1393" y="2224"/>
                      <a:pt x="1459" y="2253"/>
                      <a:pt x="1522" y="2253"/>
                    </a:cubicBezTo>
                    <a:cubicBezTo>
                      <a:pt x="1615" y="2253"/>
                      <a:pt x="1704" y="2192"/>
                      <a:pt x="1700" y="2075"/>
                    </a:cubicBezTo>
                    <a:cubicBezTo>
                      <a:pt x="1695" y="1856"/>
                      <a:pt x="1572" y="1632"/>
                      <a:pt x="1476" y="1440"/>
                    </a:cubicBezTo>
                    <a:cubicBezTo>
                      <a:pt x="1380" y="1248"/>
                      <a:pt x="1273" y="1067"/>
                      <a:pt x="1150" y="891"/>
                    </a:cubicBezTo>
                    <a:cubicBezTo>
                      <a:pt x="911" y="549"/>
                      <a:pt x="606" y="186"/>
                      <a:pt x="217" y="11"/>
                    </a:cubicBezTo>
                    <a:cubicBezTo>
                      <a:pt x="202" y="4"/>
                      <a:pt x="185" y="0"/>
                      <a:pt x="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680;p42"/>
              <p:cNvSpPr/>
              <p:nvPr/>
            </p:nvSpPr>
            <p:spPr>
              <a:xfrm rot="139146">
                <a:off x="2845705" y="2518390"/>
                <a:ext cx="935446" cy="468786"/>
              </a:xfrm>
              <a:custGeom>
                <a:avLst/>
                <a:gdLst/>
                <a:ahLst/>
                <a:cxnLst/>
                <a:rect l="l" t="t" r="r" b="b"/>
                <a:pathLst>
                  <a:path w="31676" h="15874" extrusionOk="0">
                    <a:moveTo>
                      <a:pt x="15728" y="0"/>
                    </a:moveTo>
                    <a:cubicBezTo>
                      <a:pt x="1088" y="0"/>
                      <a:pt x="0" y="12879"/>
                      <a:pt x="0" y="12879"/>
                    </a:cubicBezTo>
                    <a:cubicBezTo>
                      <a:pt x="317" y="12934"/>
                      <a:pt x="637" y="12959"/>
                      <a:pt x="958" y="12959"/>
                    </a:cubicBezTo>
                    <a:cubicBezTo>
                      <a:pt x="5050" y="12959"/>
                      <a:pt x="9261" y="8831"/>
                      <a:pt x="9262" y="8831"/>
                    </a:cubicBezTo>
                    <a:lnTo>
                      <a:pt x="9262" y="8831"/>
                    </a:lnTo>
                    <a:cubicBezTo>
                      <a:pt x="9262" y="8831"/>
                      <a:pt x="8352" y="12319"/>
                      <a:pt x="10260" y="12319"/>
                    </a:cubicBezTo>
                    <a:cubicBezTo>
                      <a:pt x="10318" y="12319"/>
                      <a:pt x="10378" y="12316"/>
                      <a:pt x="10441" y="12310"/>
                    </a:cubicBezTo>
                    <a:cubicBezTo>
                      <a:pt x="12586" y="12079"/>
                      <a:pt x="20007" y="4775"/>
                      <a:pt x="20007" y="4775"/>
                    </a:cubicBezTo>
                    <a:cubicBezTo>
                      <a:pt x="21015" y="12015"/>
                      <a:pt x="25663" y="15873"/>
                      <a:pt x="25663" y="15873"/>
                    </a:cubicBezTo>
                    <a:cubicBezTo>
                      <a:pt x="25663" y="15873"/>
                      <a:pt x="26666" y="13271"/>
                      <a:pt x="29613" y="13271"/>
                    </a:cubicBezTo>
                    <a:cubicBezTo>
                      <a:pt x="30216" y="13271"/>
                      <a:pt x="30901" y="13380"/>
                      <a:pt x="31675" y="13643"/>
                    </a:cubicBezTo>
                    <a:cubicBezTo>
                      <a:pt x="31675" y="13643"/>
                      <a:pt x="30369" y="0"/>
                      <a:pt x="157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681;p42"/>
              <p:cNvSpPr/>
              <p:nvPr/>
            </p:nvSpPr>
            <p:spPr>
              <a:xfrm rot="139146">
                <a:off x="3105982" y="2648097"/>
                <a:ext cx="338640" cy="238941"/>
              </a:xfrm>
              <a:custGeom>
                <a:avLst/>
                <a:gdLst/>
                <a:ahLst/>
                <a:cxnLst/>
                <a:rect l="l" t="t" r="r" b="b"/>
                <a:pathLst>
                  <a:path w="11467" h="8091" extrusionOk="0">
                    <a:moveTo>
                      <a:pt x="11289" y="1"/>
                    </a:moveTo>
                    <a:cubicBezTo>
                      <a:pt x="11260" y="1"/>
                      <a:pt x="11232" y="12"/>
                      <a:pt x="11210" y="38"/>
                    </a:cubicBezTo>
                    <a:cubicBezTo>
                      <a:pt x="10996" y="272"/>
                      <a:pt x="10746" y="459"/>
                      <a:pt x="10532" y="689"/>
                    </a:cubicBezTo>
                    <a:cubicBezTo>
                      <a:pt x="10323" y="919"/>
                      <a:pt x="10106" y="1148"/>
                      <a:pt x="9887" y="1372"/>
                    </a:cubicBezTo>
                    <a:cubicBezTo>
                      <a:pt x="9459" y="1815"/>
                      <a:pt x="9028" y="2247"/>
                      <a:pt x="8579" y="2673"/>
                    </a:cubicBezTo>
                    <a:cubicBezTo>
                      <a:pt x="7683" y="3527"/>
                      <a:pt x="6733" y="4338"/>
                      <a:pt x="5741" y="5086"/>
                    </a:cubicBezTo>
                    <a:cubicBezTo>
                      <a:pt x="4748" y="5832"/>
                      <a:pt x="3719" y="6526"/>
                      <a:pt x="2641" y="7145"/>
                    </a:cubicBezTo>
                    <a:cubicBezTo>
                      <a:pt x="2327" y="7325"/>
                      <a:pt x="1902" y="7555"/>
                      <a:pt x="1505" y="7555"/>
                    </a:cubicBezTo>
                    <a:cubicBezTo>
                      <a:pt x="1350" y="7555"/>
                      <a:pt x="1200" y="7520"/>
                      <a:pt x="1062" y="7433"/>
                    </a:cubicBezTo>
                    <a:cubicBezTo>
                      <a:pt x="656" y="7182"/>
                      <a:pt x="571" y="6590"/>
                      <a:pt x="560" y="6157"/>
                    </a:cubicBezTo>
                    <a:cubicBezTo>
                      <a:pt x="518" y="4798"/>
                      <a:pt x="1008" y="3512"/>
                      <a:pt x="1852" y="2461"/>
                    </a:cubicBezTo>
                    <a:cubicBezTo>
                      <a:pt x="1970" y="2314"/>
                      <a:pt x="1852" y="2120"/>
                      <a:pt x="1708" y="2120"/>
                    </a:cubicBezTo>
                    <a:cubicBezTo>
                      <a:pt x="1664" y="2120"/>
                      <a:pt x="1617" y="2139"/>
                      <a:pt x="1574" y="2183"/>
                    </a:cubicBezTo>
                    <a:cubicBezTo>
                      <a:pt x="673" y="3111"/>
                      <a:pt x="187" y="4355"/>
                      <a:pt x="54" y="5630"/>
                    </a:cubicBezTo>
                    <a:cubicBezTo>
                      <a:pt x="0" y="6195"/>
                      <a:pt x="11" y="6835"/>
                      <a:pt x="272" y="7353"/>
                    </a:cubicBezTo>
                    <a:cubicBezTo>
                      <a:pt x="517" y="7835"/>
                      <a:pt x="988" y="8091"/>
                      <a:pt x="1505" y="8091"/>
                    </a:cubicBezTo>
                    <a:cubicBezTo>
                      <a:pt x="1584" y="8091"/>
                      <a:pt x="1664" y="8085"/>
                      <a:pt x="1744" y="8073"/>
                    </a:cubicBezTo>
                    <a:cubicBezTo>
                      <a:pt x="2401" y="7977"/>
                      <a:pt x="2983" y="7571"/>
                      <a:pt x="3537" y="7230"/>
                    </a:cubicBezTo>
                    <a:cubicBezTo>
                      <a:pt x="4108" y="6878"/>
                      <a:pt x="4669" y="6504"/>
                      <a:pt x="5218" y="6115"/>
                    </a:cubicBezTo>
                    <a:cubicBezTo>
                      <a:pt x="6317" y="5337"/>
                      <a:pt x="7368" y="4493"/>
                      <a:pt x="8360" y="3581"/>
                    </a:cubicBezTo>
                    <a:cubicBezTo>
                      <a:pt x="8921" y="3064"/>
                      <a:pt x="9466" y="2520"/>
                      <a:pt x="9988" y="1959"/>
                    </a:cubicBezTo>
                    <a:cubicBezTo>
                      <a:pt x="10239" y="1692"/>
                      <a:pt x="10483" y="1409"/>
                      <a:pt x="10724" y="1126"/>
                    </a:cubicBezTo>
                    <a:cubicBezTo>
                      <a:pt x="10847" y="983"/>
                      <a:pt x="10975" y="833"/>
                      <a:pt x="11081" y="678"/>
                    </a:cubicBezTo>
                    <a:cubicBezTo>
                      <a:pt x="11188" y="513"/>
                      <a:pt x="11284" y="343"/>
                      <a:pt x="11402" y="188"/>
                    </a:cubicBezTo>
                    <a:cubicBezTo>
                      <a:pt x="11466" y="103"/>
                      <a:pt x="11376" y="1"/>
                      <a:pt x="112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682;p42"/>
              <p:cNvSpPr/>
              <p:nvPr/>
            </p:nvSpPr>
            <p:spPr>
              <a:xfrm rot="139146">
                <a:off x="2798659" y="2622251"/>
                <a:ext cx="331611" cy="274763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9304" extrusionOk="0">
                    <a:moveTo>
                      <a:pt x="4045" y="1"/>
                    </a:moveTo>
                    <a:cubicBezTo>
                      <a:pt x="4007" y="1"/>
                      <a:pt x="3967" y="12"/>
                      <a:pt x="3926" y="39"/>
                    </a:cubicBezTo>
                    <a:cubicBezTo>
                      <a:pt x="2705" y="817"/>
                      <a:pt x="1675" y="1901"/>
                      <a:pt x="1008" y="3193"/>
                    </a:cubicBezTo>
                    <a:cubicBezTo>
                      <a:pt x="395" y="4382"/>
                      <a:pt x="0" y="5722"/>
                      <a:pt x="181" y="7060"/>
                    </a:cubicBezTo>
                    <a:cubicBezTo>
                      <a:pt x="267" y="7663"/>
                      <a:pt x="443" y="8288"/>
                      <a:pt x="848" y="8756"/>
                    </a:cubicBezTo>
                    <a:cubicBezTo>
                      <a:pt x="1218" y="9184"/>
                      <a:pt x="1757" y="9303"/>
                      <a:pt x="2298" y="9303"/>
                    </a:cubicBezTo>
                    <a:cubicBezTo>
                      <a:pt x="2513" y="9303"/>
                      <a:pt x="2729" y="9284"/>
                      <a:pt x="2934" y="9258"/>
                    </a:cubicBezTo>
                    <a:cubicBezTo>
                      <a:pt x="4455" y="9066"/>
                      <a:pt x="5933" y="8591"/>
                      <a:pt x="7288" y="7860"/>
                    </a:cubicBezTo>
                    <a:cubicBezTo>
                      <a:pt x="8051" y="7450"/>
                      <a:pt x="8777" y="6959"/>
                      <a:pt x="9444" y="6404"/>
                    </a:cubicBezTo>
                    <a:cubicBezTo>
                      <a:pt x="9769" y="6131"/>
                      <a:pt x="10079" y="5838"/>
                      <a:pt x="10367" y="5530"/>
                    </a:cubicBezTo>
                    <a:cubicBezTo>
                      <a:pt x="10665" y="5203"/>
                      <a:pt x="10895" y="4825"/>
                      <a:pt x="11156" y="4478"/>
                    </a:cubicBezTo>
                    <a:cubicBezTo>
                      <a:pt x="11228" y="4385"/>
                      <a:pt x="11128" y="4274"/>
                      <a:pt x="11032" y="4274"/>
                    </a:cubicBezTo>
                    <a:cubicBezTo>
                      <a:pt x="11002" y="4274"/>
                      <a:pt x="10972" y="4286"/>
                      <a:pt x="10948" y="4313"/>
                    </a:cubicBezTo>
                    <a:cubicBezTo>
                      <a:pt x="10713" y="4595"/>
                      <a:pt x="10436" y="4814"/>
                      <a:pt x="10169" y="5060"/>
                    </a:cubicBezTo>
                    <a:cubicBezTo>
                      <a:pt x="9907" y="5311"/>
                      <a:pt x="9651" y="5562"/>
                      <a:pt x="9375" y="5796"/>
                    </a:cubicBezTo>
                    <a:cubicBezTo>
                      <a:pt x="8830" y="6254"/>
                      <a:pt x="8265" y="6676"/>
                      <a:pt x="7651" y="7039"/>
                    </a:cubicBezTo>
                    <a:cubicBezTo>
                      <a:pt x="6430" y="7775"/>
                      <a:pt x="5079" y="8303"/>
                      <a:pt x="3677" y="8581"/>
                    </a:cubicBezTo>
                    <a:cubicBezTo>
                      <a:pt x="3330" y="8650"/>
                      <a:pt x="2983" y="8709"/>
                      <a:pt x="2630" y="8741"/>
                    </a:cubicBezTo>
                    <a:cubicBezTo>
                      <a:pt x="2515" y="8751"/>
                      <a:pt x="2397" y="8759"/>
                      <a:pt x="2279" y="8759"/>
                    </a:cubicBezTo>
                    <a:cubicBezTo>
                      <a:pt x="2024" y="8759"/>
                      <a:pt x="1768" y="8724"/>
                      <a:pt x="1542" y="8608"/>
                    </a:cubicBezTo>
                    <a:cubicBezTo>
                      <a:pt x="1084" y="8372"/>
                      <a:pt x="897" y="7796"/>
                      <a:pt x="779" y="7332"/>
                    </a:cubicBezTo>
                    <a:cubicBezTo>
                      <a:pt x="481" y="6143"/>
                      <a:pt x="784" y="4921"/>
                      <a:pt x="1276" y="3827"/>
                    </a:cubicBezTo>
                    <a:cubicBezTo>
                      <a:pt x="1899" y="2435"/>
                      <a:pt x="2902" y="1292"/>
                      <a:pt x="4150" y="428"/>
                    </a:cubicBezTo>
                    <a:cubicBezTo>
                      <a:pt x="4351" y="290"/>
                      <a:pt x="4232" y="1"/>
                      <a:pt x="40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683;p42"/>
              <p:cNvSpPr/>
              <p:nvPr/>
            </p:nvSpPr>
            <p:spPr>
              <a:xfrm rot="139146">
                <a:off x="3432739" y="2659475"/>
                <a:ext cx="122025" cy="280787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9508" extrusionOk="0">
                    <a:moveTo>
                      <a:pt x="147" y="0"/>
                    </a:moveTo>
                    <a:cubicBezTo>
                      <a:pt x="89" y="0"/>
                      <a:pt x="32" y="39"/>
                      <a:pt x="32" y="118"/>
                    </a:cubicBezTo>
                    <a:cubicBezTo>
                      <a:pt x="27" y="455"/>
                      <a:pt x="0" y="785"/>
                      <a:pt x="32" y="1122"/>
                    </a:cubicBezTo>
                    <a:cubicBezTo>
                      <a:pt x="59" y="1452"/>
                      <a:pt x="96" y="1783"/>
                      <a:pt x="149" y="2114"/>
                    </a:cubicBezTo>
                    <a:cubicBezTo>
                      <a:pt x="256" y="2760"/>
                      <a:pt x="411" y="3415"/>
                      <a:pt x="608" y="4040"/>
                    </a:cubicBezTo>
                    <a:cubicBezTo>
                      <a:pt x="1013" y="5309"/>
                      <a:pt x="1584" y="6526"/>
                      <a:pt x="2310" y="7646"/>
                    </a:cubicBezTo>
                    <a:cubicBezTo>
                      <a:pt x="2721" y="8286"/>
                      <a:pt x="3180" y="8889"/>
                      <a:pt x="3702" y="9439"/>
                    </a:cubicBezTo>
                    <a:cubicBezTo>
                      <a:pt x="3748" y="9487"/>
                      <a:pt x="3798" y="9508"/>
                      <a:pt x="3847" y="9508"/>
                    </a:cubicBezTo>
                    <a:cubicBezTo>
                      <a:pt x="4001" y="9508"/>
                      <a:pt x="4131" y="9299"/>
                      <a:pt x="4002" y="9140"/>
                    </a:cubicBezTo>
                    <a:cubicBezTo>
                      <a:pt x="3190" y="8148"/>
                      <a:pt x="2465" y="7092"/>
                      <a:pt x="1894" y="5944"/>
                    </a:cubicBezTo>
                    <a:cubicBezTo>
                      <a:pt x="1323" y="4792"/>
                      <a:pt x="897" y="3549"/>
                      <a:pt x="635" y="2290"/>
                    </a:cubicBezTo>
                    <a:cubicBezTo>
                      <a:pt x="565" y="1943"/>
                      <a:pt x="496" y="1591"/>
                      <a:pt x="443" y="1234"/>
                    </a:cubicBezTo>
                    <a:cubicBezTo>
                      <a:pt x="390" y="866"/>
                      <a:pt x="309" y="492"/>
                      <a:pt x="272" y="118"/>
                    </a:cubicBezTo>
                    <a:cubicBezTo>
                      <a:pt x="267" y="40"/>
                      <a:pt x="206" y="0"/>
                      <a:pt x="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684;p42"/>
              <p:cNvSpPr/>
              <p:nvPr/>
            </p:nvSpPr>
            <p:spPr>
              <a:xfrm rot="139146">
                <a:off x="2681334" y="3613737"/>
                <a:ext cx="169541" cy="312209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0572" extrusionOk="0">
                    <a:moveTo>
                      <a:pt x="2466" y="1"/>
                    </a:moveTo>
                    <a:cubicBezTo>
                      <a:pt x="2444" y="1"/>
                      <a:pt x="2422" y="4"/>
                      <a:pt x="2402" y="10"/>
                    </a:cubicBezTo>
                    <a:lnTo>
                      <a:pt x="582" y="500"/>
                    </a:lnTo>
                    <a:cubicBezTo>
                      <a:pt x="1" y="708"/>
                      <a:pt x="311" y="3739"/>
                      <a:pt x="177" y="4241"/>
                    </a:cubicBezTo>
                    <a:cubicBezTo>
                      <a:pt x="28" y="6204"/>
                      <a:pt x="1628" y="8439"/>
                      <a:pt x="2615" y="10018"/>
                    </a:cubicBezTo>
                    <a:cubicBezTo>
                      <a:pt x="2847" y="10387"/>
                      <a:pt x="3061" y="10571"/>
                      <a:pt x="3233" y="10571"/>
                    </a:cubicBezTo>
                    <a:cubicBezTo>
                      <a:pt x="3256" y="10571"/>
                      <a:pt x="3277" y="10568"/>
                      <a:pt x="3298" y="10562"/>
                    </a:cubicBezTo>
                    <a:lnTo>
                      <a:pt x="5117" y="10072"/>
                    </a:lnTo>
                    <a:cubicBezTo>
                      <a:pt x="5293" y="10023"/>
                      <a:pt x="5411" y="9752"/>
                      <a:pt x="5427" y="9277"/>
                    </a:cubicBezTo>
                    <a:cubicBezTo>
                      <a:pt x="5741" y="5083"/>
                      <a:pt x="5438" y="4032"/>
                      <a:pt x="3079" y="554"/>
                    </a:cubicBezTo>
                    <a:cubicBezTo>
                      <a:pt x="2852" y="185"/>
                      <a:pt x="2638" y="1"/>
                      <a:pt x="24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685;p42"/>
              <p:cNvSpPr/>
              <p:nvPr/>
            </p:nvSpPr>
            <p:spPr>
              <a:xfrm rot="139146">
                <a:off x="2795210" y="3749216"/>
                <a:ext cx="38155" cy="13821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468" extrusionOk="0">
                    <a:moveTo>
                      <a:pt x="1126" y="1"/>
                    </a:moveTo>
                    <a:cubicBezTo>
                      <a:pt x="1112" y="1"/>
                      <a:pt x="1098" y="3"/>
                      <a:pt x="1084" y="7"/>
                    </a:cubicBezTo>
                    <a:cubicBezTo>
                      <a:pt x="913" y="49"/>
                      <a:pt x="742" y="86"/>
                      <a:pt x="577" y="135"/>
                    </a:cubicBezTo>
                    <a:cubicBezTo>
                      <a:pt x="412" y="187"/>
                      <a:pt x="240" y="241"/>
                      <a:pt x="75" y="290"/>
                    </a:cubicBezTo>
                    <a:cubicBezTo>
                      <a:pt x="28" y="305"/>
                      <a:pt x="1" y="354"/>
                      <a:pt x="11" y="401"/>
                    </a:cubicBezTo>
                    <a:cubicBezTo>
                      <a:pt x="25" y="446"/>
                      <a:pt x="60" y="468"/>
                      <a:pt x="100" y="468"/>
                    </a:cubicBezTo>
                    <a:cubicBezTo>
                      <a:pt x="108" y="468"/>
                      <a:pt x="116" y="467"/>
                      <a:pt x="124" y="465"/>
                    </a:cubicBezTo>
                    <a:cubicBezTo>
                      <a:pt x="294" y="438"/>
                      <a:pt x="459" y="418"/>
                      <a:pt x="631" y="396"/>
                    </a:cubicBezTo>
                    <a:cubicBezTo>
                      <a:pt x="811" y="369"/>
                      <a:pt x="988" y="332"/>
                      <a:pt x="1164" y="295"/>
                    </a:cubicBezTo>
                    <a:cubicBezTo>
                      <a:pt x="1244" y="283"/>
                      <a:pt x="1292" y="182"/>
                      <a:pt x="1271" y="108"/>
                    </a:cubicBezTo>
                    <a:cubicBezTo>
                      <a:pt x="1253" y="41"/>
                      <a:pt x="1192" y="1"/>
                      <a:pt x="1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686;p42"/>
              <p:cNvSpPr/>
              <p:nvPr/>
            </p:nvSpPr>
            <p:spPr>
              <a:xfrm rot="139146">
                <a:off x="2649171" y="3707488"/>
                <a:ext cx="288052" cy="306982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10395" extrusionOk="0">
                    <a:moveTo>
                      <a:pt x="4927" y="0"/>
                    </a:moveTo>
                    <a:cubicBezTo>
                      <a:pt x="4921" y="0"/>
                      <a:pt x="4915" y="0"/>
                      <a:pt x="4908" y="1"/>
                    </a:cubicBezTo>
                    <a:cubicBezTo>
                      <a:pt x="4770" y="6"/>
                      <a:pt x="4637" y="33"/>
                      <a:pt x="4514" y="81"/>
                    </a:cubicBezTo>
                    <a:cubicBezTo>
                      <a:pt x="4401" y="123"/>
                      <a:pt x="4300" y="187"/>
                      <a:pt x="4204" y="262"/>
                    </a:cubicBezTo>
                    <a:lnTo>
                      <a:pt x="4157" y="310"/>
                    </a:lnTo>
                    <a:cubicBezTo>
                      <a:pt x="3933" y="518"/>
                      <a:pt x="3799" y="817"/>
                      <a:pt x="3804" y="1148"/>
                    </a:cubicBezTo>
                    <a:cubicBezTo>
                      <a:pt x="3815" y="1719"/>
                      <a:pt x="3927" y="2285"/>
                      <a:pt x="4130" y="2818"/>
                    </a:cubicBezTo>
                    <a:cubicBezTo>
                      <a:pt x="4204" y="3053"/>
                      <a:pt x="4253" y="3389"/>
                      <a:pt x="4290" y="3789"/>
                    </a:cubicBezTo>
                    <a:cubicBezTo>
                      <a:pt x="3868" y="3613"/>
                      <a:pt x="3489" y="3325"/>
                      <a:pt x="3238" y="2962"/>
                    </a:cubicBezTo>
                    <a:lnTo>
                      <a:pt x="3228" y="2951"/>
                    </a:lnTo>
                    <a:cubicBezTo>
                      <a:pt x="3010" y="2634"/>
                      <a:pt x="2660" y="2464"/>
                      <a:pt x="2302" y="2464"/>
                    </a:cubicBezTo>
                    <a:cubicBezTo>
                      <a:pt x="2082" y="2464"/>
                      <a:pt x="1860" y="2528"/>
                      <a:pt x="1665" y="2663"/>
                    </a:cubicBezTo>
                    <a:cubicBezTo>
                      <a:pt x="1296" y="2908"/>
                      <a:pt x="1126" y="3341"/>
                      <a:pt x="1190" y="3757"/>
                    </a:cubicBezTo>
                    <a:cubicBezTo>
                      <a:pt x="1153" y="3773"/>
                      <a:pt x="1110" y="3789"/>
                      <a:pt x="1078" y="3805"/>
                    </a:cubicBezTo>
                    <a:cubicBezTo>
                      <a:pt x="523" y="4088"/>
                      <a:pt x="304" y="4760"/>
                      <a:pt x="582" y="5314"/>
                    </a:cubicBezTo>
                    <a:cubicBezTo>
                      <a:pt x="603" y="5358"/>
                      <a:pt x="630" y="5405"/>
                      <a:pt x="651" y="5448"/>
                    </a:cubicBezTo>
                    <a:cubicBezTo>
                      <a:pt x="646" y="5448"/>
                      <a:pt x="640" y="5454"/>
                      <a:pt x="640" y="5454"/>
                    </a:cubicBezTo>
                    <a:cubicBezTo>
                      <a:pt x="123" y="5806"/>
                      <a:pt x="0" y="6510"/>
                      <a:pt x="352" y="7023"/>
                    </a:cubicBezTo>
                    <a:cubicBezTo>
                      <a:pt x="582" y="7358"/>
                      <a:pt x="859" y="7656"/>
                      <a:pt x="1168" y="7919"/>
                    </a:cubicBezTo>
                    <a:cubicBezTo>
                      <a:pt x="1083" y="8003"/>
                      <a:pt x="1008" y="8099"/>
                      <a:pt x="950" y="8217"/>
                    </a:cubicBezTo>
                    <a:cubicBezTo>
                      <a:pt x="672" y="8767"/>
                      <a:pt x="897" y="9444"/>
                      <a:pt x="1451" y="9722"/>
                    </a:cubicBezTo>
                    <a:cubicBezTo>
                      <a:pt x="2156" y="10071"/>
                      <a:pt x="5817" y="10395"/>
                      <a:pt x="6294" y="10395"/>
                    </a:cubicBezTo>
                    <a:cubicBezTo>
                      <a:pt x="6305" y="10395"/>
                      <a:pt x="6314" y="10394"/>
                      <a:pt x="6322" y="10394"/>
                    </a:cubicBezTo>
                    <a:cubicBezTo>
                      <a:pt x="6376" y="10394"/>
                      <a:pt x="6435" y="10389"/>
                      <a:pt x="6488" y="10377"/>
                    </a:cubicBezTo>
                    <a:cubicBezTo>
                      <a:pt x="7491" y="10266"/>
                      <a:pt x="8392" y="9589"/>
                      <a:pt x="8739" y="8575"/>
                    </a:cubicBezTo>
                    <a:lnTo>
                      <a:pt x="9267" y="7016"/>
                    </a:lnTo>
                    <a:cubicBezTo>
                      <a:pt x="9754" y="5614"/>
                      <a:pt x="8985" y="4371"/>
                      <a:pt x="7592" y="3597"/>
                    </a:cubicBezTo>
                    <a:cubicBezTo>
                      <a:pt x="7240" y="3426"/>
                      <a:pt x="6936" y="3165"/>
                      <a:pt x="6723" y="2834"/>
                    </a:cubicBezTo>
                    <a:cubicBezTo>
                      <a:pt x="6424" y="2369"/>
                      <a:pt x="6056" y="1677"/>
                      <a:pt x="6050" y="1111"/>
                    </a:cubicBezTo>
                    <a:cubicBezTo>
                      <a:pt x="6040" y="492"/>
                      <a:pt x="5538" y="0"/>
                      <a:pt x="4927" y="0"/>
                    </a:cubicBezTo>
                    <a:close/>
                  </a:path>
                </a:pathLst>
              </a:custGeom>
              <a:solidFill>
                <a:srgbClr val="B79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687;p42"/>
              <p:cNvSpPr/>
              <p:nvPr/>
            </p:nvSpPr>
            <p:spPr>
              <a:xfrm rot="139146">
                <a:off x="2683195" y="3781447"/>
                <a:ext cx="41462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2339" extrusionOk="0">
                    <a:moveTo>
                      <a:pt x="584" y="1"/>
                    </a:moveTo>
                    <a:cubicBezTo>
                      <a:pt x="577" y="1"/>
                      <a:pt x="569" y="1"/>
                      <a:pt x="562" y="3"/>
                    </a:cubicBezTo>
                    <a:cubicBezTo>
                      <a:pt x="38" y="83"/>
                      <a:pt x="1" y="750"/>
                      <a:pt x="102" y="1155"/>
                    </a:cubicBezTo>
                    <a:cubicBezTo>
                      <a:pt x="225" y="1647"/>
                      <a:pt x="562" y="2083"/>
                      <a:pt x="1015" y="2314"/>
                    </a:cubicBezTo>
                    <a:cubicBezTo>
                      <a:pt x="1047" y="2331"/>
                      <a:pt x="1079" y="2338"/>
                      <a:pt x="1109" y="2338"/>
                    </a:cubicBezTo>
                    <a:cubicBezTo>
                      <a:pt x="1287" y="2338"/>
                      <a:pt x="1404" y="2078"/>
                      <a:pt x="1212" y="1977"/>
                    </a:cubicBezTo>
                    <a:cubicBezTo>
                      <a:pt x="875" y="1795"/>
                      <a:pt x="609" y="1492"/>
                      <a:pt x="491" y="1129"/>
                    </a:cubicBezTo>
                    <a:cubicBezTo>
                      <a:pt x="407" y="846"/>
                      <a:pt x="363" y="393"/>
                      <a:pt x="641" y="201"/>
                    </a:cubicBezTo>
                    <a:cubicBezTo>
                      <a:pt x="740" y="130"/>
                      <a:pt x="686" y="1"/>
                      <a:pt x="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688;p42"/>
              <p:cNvSpPr/>
              <p:nvPr/>
            </p:nvSpPr>
            <p:spPr>
              <a:xfrm rot="139146">
                <a:off x="2658168" y="3811713"/>
                <a:ext cx="30270" cy="69311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2347" extrusionOk="0">
                    <a:moveTo>
                      <a:pt x="867" y="0"/>
                    </a:moveTo>
                    <a:cubicBezTo>
                      <a:pt x="853" y="0"/>
                      <a:pt x="838" y="3"/>
                      <a:pt x="822" y="10"/>
                    </a:cubicBezTo>
                    <a:cubicBezTo>
                      <a:pt x="715" y="57"/>
                      <a:pt x="609" y="95"/>
                      <a:pt x="518" y="165"/>
                    </a:cubicBezTo>
                    <a:cubicBezTo>
                      <a:pt x="427" y="239"/>
                      <a:pt x="352" y="325"/>
                      <a:pt x="288" y="416"/>
                    </a:cubicBezTo>
                    <a:cubicBezTo>
                      <a:pt x="150" y="613"/>
                      <a:pt x="69" y="842"/>
                      <a:pt x="48" y="1076"/>
                    </a:cubicBezTo>
                    <a:cubicBezTo>
                      <a:pt x="0" y="1562"/>
                      <a:pt x="262" y="2042"/>
                      <a:pt x="651" y="2320"/>
                    </a:cubicBezTo>
                    <a:cubicBezTo>
                      <a:pt x="677" y="2338"/>
                      <a:pt x="707" y="2347"/>
                      <a:pt x="739" y="2347"/>
                    </a:cubicBezTo>
                    <a:cubicBezTo>
                      <a:pt x="805" y="2347"/>
                      <a:pt x="875" y="2309"/>
                      <a:pt x="907" y="2250"/>
                    </a:cubicBezTo>
                    <a:cubicBezTo>
                      <a:pt x="961" y="2160"/>
                      <a:pt x="924" y="2053"/>
                      <a:pt x="843" y="1994"/>
                    </a:cubicBezTo>
                    <a:cubicBezTo>
                      <a:pt x="544" y="1792"/>
                      <a:pt x="379" y="1434"/>
                      <a:pt x="400" y="1076"/>
                    </a:cubicBezTo>
                    <a:cubicBezTo>
                      <a:pt x="411" y="906"/>
                      <a:pt x="470" y="741"/>
                      <a:pt x="560" y="596"/>
                    </a:cubicBezTo>
                    <a:cubicBezTo>
                      <a:pt x="603" y="522"/>
                      <a:pt x="662" y="453"/>
                      <a:pt x="720" y="389"/>
                    </a:cubicBezTo>
                    <a:cubicBezTo>
                      <a:pt x="784" y="313"/>
                      <a:pt x="838" y="244"/>
                      <a:pt x="924" y="191"/>
                    </a:cubicBezTo>
                    <a:cubicBezTo>
                      <a:pt x="1025" y="126"/>
                      <a:pt x="962" y="0"/>
                      <a:pt x="8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689;p42"/>
              <p:cNvSpPr/>
              <p:nvPr/>
            </p:nvSpPr>
            <p:spPr>
              <a:xfrm rot="139146">
                <a:off x="2647724" y="3858083"/>
                <a:ext cx="47782" cy="86912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2943" extrusionOk="0">
                    <a:moveTo>
                      <a:pt x="433" y="1"/>
                    </a:moveTo>
                    <a:cubicBezTo>
                      <a:pt x="392" y="1"/>
                      <a:pt x="351" y="17"/>
                      <a:pt x="326" y="55"/>
                    </a:cubicBezTo>
                    <a:cubicBezTo>
                      <a:pt x="241" y="189"/>
                      <a:pt x="160" y="300"/>
                      <a:pt x="108" y="450"/>
                    </a:cubicBezTo>
                    <a:cubicBezTo>
                      <a:pt x="54" y="599"/>
                      <a:pt x="32" y="749"/>
                      <a:pt x="22" y="904"/>
                    </a:cubicBezTo>
                    <a:cubicBezTo>
                      <a:pt x="0" y="1197"/>
                      <a:pt x="44" y="1502"/>
                      <a:pt x="150" y="1773"/>
                    </a:cubicBezTo>
                    <a:cubicBezTo>
                      <a:pt x="353" y="2280"/>
                      <a:pt x="769" y="2738"/>
                      <a:pt x="1286" y="2931"/>
                    </a:cubicBezTo>
                    <a:cubicBezTo>
                      <a:pt x="1308" y="2939"/>
                      <a:pt x="1330" y="2943"/>
                      <a:pt x="1350" y="2943"/>
                    </a:cubicBezTo>
                    <a:cubicBezTo>
                      <a:pt x="1525" y="2943"/>
                      <a:pt x="1618" y="2658"/>
                      <a:pt x="1441" y="2563"/>
                    </a:cubicBezTo>
                    <a:cubicBezTo>
                      <a:pt x="1239" y="2455"/>
                      <a:pt x="1057" y="2349"/>
                      <a:pt x="897" y="2189"/>
                    </a:cubicBezTo>
                    <a:cubicBezTo>
                      <a:pt x="737" y="2029"/>
                      <a:pt x="609" y="1837"/>
                      <a:pt x="529" y="1630"/>
                    </a:cubicBezTo>
                    <a:cubicBezTo>
                      <a:pt x="438" y="1399"/>
                      <a:pt x="396" y="1155"/>
                      <a:pt x="411" y="904"/>
                    </a:cubicBezTo>
                    <a:cubicBezTo>
                      <a:pt x="422" y="663"/>
                      <a:pt x="465" y="381"/>
                      <a:pt x="556" y="157"/>
                    </a:cubicBezTo>
                    <a:cubicBezTo>
                      <a:pt x="594" y="64"/>
                      <a:pt x="514" y="1"/>
                      <a:pt x="4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690;p42"/>
              <p:cNvSpPr/>
              <p:nvPr/>
            </p:nvSpPr>
            <p:spPr>
              <a:xfrm rot="139146">
                <a:off x="2831439" y="3544950"/>
                <a:ext cx="641428" cy="500562"/>
              </a:xfrm>
              <a:custGeom>
                <a:avLst/>
                <a:gdLst/>
                <a:ahLst/>
                <a:cxnLst/>
                <a:rect l="l" t="t" r="r" b="b"/>
                <a:pathLst>
                  <a:path w="21720" h="16950" extrusionOk="0">
                    <a:moveTo>
                      <a:pt x="17109" y="0"/>
                    </a:moveTo>
                    <a:cubicBezTo>
                      <a:pt x="15711" y="0"/>
                      <a:pt x="14350" y="727"/>
                      <a:pt x="13605" y="2025"/>
                    </a:cubicBezTo>
                    <a:lnTo>
                      <a:pt x="11951" y="4906"/>
                    </a:lnTo>
                    <a:cubicBezTo>
                      <a:pt x="10354" y="7685"/>
                      <a:pt x="6778" y="10345"/>
                      <a:pt x="3549" y="10345"/>
                    </a:cubicBezTo>
                    <a:cubicBezTo>
                      <a:pt x="2979" y="10345"/>
                      <a:pt x="2419" y="10262"/>
                      <a:pt x="1882" y="10082"/>
                    </a:cubicBezTo>
                    <a:lnTo>
                      <a:pt x="0" y="16122"/>
                    </a:lnTo>
                    <a:cubicBezTo>
                      <a:pt x="1666" y="16681"/>
                      <a:pt x="3373" y="16949"/>
                      <a:pt x="5061" y="16949"/>
                    </a:cubicBezTo>
                    <a:cubicBezTo>
                      <a:pt x="10662" y="16949"/>
                      <a:pt x="16043" y="13995"/>
                      <a:pt x="18951" y="8934"/>
                    </a:cubicBezTo>
                    <a:lnTo>
                      <a:pt x="20609" y="6053"/>
                    </a:lnTo>
                    <a:cubicBezTo>
                      <a:pt x="21719" y="4117"/>
                      <a:pt x="21052" y="1646"/>
                      <a:pt x="19116" y="537"/>
                    </a:cubicBezTo>
                    <a:cubicBezTo>
                      <a:pt x="18483" y="173"/>
                      <a:pt x="17792" y="0"/>
                      <a:pt x="17109" y="0"/>
                    </a:cubicBezTo>
                    <a:close/>
                  </a:path>
                </a:pathLst>
              </a:custGeom>
              <a:solidFill>
                <a:srgbClr val="B79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691;p42"/>
              <p:cNvSpPr/>
              <p:nvPr/>
            </p:nvSpPr>
            <p:spPr>
              <a:xfrm rot="139146">
                <a:off x="3120969" y="3534564"/>
                <a:ext cx="358603" cy="397113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13447" extrusionOk="0">
                    <a:moveTo>
                      <a:pt x="7400" y="1"/>
                    </a:moveTo>
                    <a:cubicBezTo>
                      <a:pt x="6998" y="1"/>
                      <a:pt x="6594" y="54"/>
                      <a:pt x="6195" y="162"/>
                    </a:cubicBezTo>
                    <a:cubicBezTo>
                      <a:pt x="5011" y="482"/>
                      <a:pt x="4023" y="1245"/>
                      <a:pt x="3410" y="2307"/>
                    </a:cubicBezTo>
                    <a:lnTo>
                      <a:pt x="1756" y="5188"/>
                    </a:lnTo>
                    <a:cubicBezTo>
                      <a:pt x="1377" y="5843"/>
                      <a:pt x="881" y="6495"/>
                      <a:pt x="288" y="7119"/>
                    </a:cubicBezTo>
                    <a:lnTo>
                      <a:pt x="0" y="7417"/>
                    </a:lnTo>
                    <a:lnTo>
                      <a:pt x="214" y="7781"/>
                    </a:lnTo>
                    <a:cubicBezTo>
                      <a:pt x="1643" y="10197"/>
                      <a:pt x="4204" y="11797"/>
                      <a:pt x="6461" y="13211"/>
                    </a:cubicBezTo>
                    <a:lnTo>
                      <a:pt x="6835" y="13447"/>
                    </a:lnTo>
                    <a:lnTo>
                      <a:pt x="7149" y="13132"/>
                    </a:lnTo>
                    <a:cubicBezTo>
                      <a:pt x="7464" y="12817"/>
                      <a:pt x="7764" y="12481"/>
                      <a:pt x="8052" y="12139"/>
                    </a:cubicBezTo>
                    <a:cubicBezTo>
                      <a:pt x="8675" y="11398"/>
                      <a:pt x="9230" y="10598"/>
                      <a:pt x="9716" y="9760"/>
                    </a:cubicBezTo>
                    <a:lnTo>
                      <a:pt x="11369" y="6879"/>
                    </a:lnTo>
                    <a:cubicBezTo>
                      <a:pt x="11983" y="5816"/>
                      <a:pt x="12143" y="4579"/>
                      <a:pt x="11823" y="3395"/>
                    </a:cubicBezTo>
                    <a:cubicBezTo>
                      <a:pt x="11497" y="2216"/>
                      <a:pt x="10741" y="1223"/>
                      <a:pt x="9678" y="615"/>
                    </a:cubicBezTo>
                    <a:cubicBezTo>
                      <a:pt x="8974" y="208"/>
                      <a:pt x="8192" y="1"/>
                      <a:pt x="74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692;p42"/>
              <p:cNvSpPr/>
              <p:nvPr/>
            </p:nvSpPr>
            <p:spPr>
              <a:xfrm rot="139146">
                <a:off x="3405673" y="4504792"/>
                <a:ext cx="461817" cy="221842"/>
              </a:xfrm>
              <a:custGeom>
                <a:avLst/>
                <a:gdLst/>
                <a:ahLst/>
                <a:cxnLst/>
                <a:rect l="l" t="t" r="r" b="b"/>
                <a:pathLst>
                  <a:path w="15638" h="7512" extrusionOk="0">
                    <a:moveTo>
                      <a:pt x="8190" y="1"/>
                    </a:moveTo>
                    <a:cubicBezTo>
                      <a:pt x="5796" y="1"/>
                      <a:pt x="3100" y="947"/>
                      <a:pt x="1089" y="1538"/>
                    </a:cubicBezTo>
                    <a:cubicBezTo>
                      <a:pt x="380" y="1746"/>
                      <a:pt x="28" y="2024"/>
                      <a:pt x="28" y="2301"/>
                    </a:cubicBezTo>
                    <a:lnTo>
                      <a:pt x="1" y="5129"/>
                    </a:lnTo>
                    <a:cubicBezTo>
                      <a:pt x="1" y="5401"/>
                      <a:pt x="341" y="5678"/>
                      <a:pt x="1020" y="5892"/>
                    </a:cubicBezTo>
                    <a:cubicBezTo>
                      <a:pt x="4025" y="6980"/>
                      <a:pt x="5927" y="7512"/>
                      <a:pt x="7851" y="7512"/>
                    </a:cubicBezTo>
                    <a:cubicBezTo>
                      <a:pt x="9720" y="7512"/>
                      <a:pt x="11611" y="7010"/>
                      <a:pt x="14555" y="6030"/>
                    </a:cubicBezTo>
                    <a:cubicBezTo>
                      <a:pt x="15259" y="5828"/>
                      <a:pt x="15611" y="5550"/>
                      <a:pt x="15611" y="5273"/>
                    </a:cubicBezTo>
                    <a:lnTo>
                      <a:pt x="15638" y="2445"/>
                    </a:lnTo>
                    <a:cubicBezTo>
                      <a:pt x="15574" y="1522"/>
                      <a:pt x="11077" y="748"/>
                      <a:pt x="10405" y="349"/>
                    </a:cubicBezTo>
                    <a:cubicBezTo>
                      <a:pt x="9721" y="102"/>
                      <a:pt x="8972" y="1"/>
                      <a:pt x="8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693;p42"/>
              <p:cNvSpPr/>
              <p:nvPr/>
            </p:nvSpPr>
            <p:spPr>
              <a:xfrm rot="139168">
                <a:off x="3058273" y="3096238"/>
                <a:ext cx="180189" cy="15203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2707" extrusionOk="0">
                    <a:moveTo>
                      <a:pt x="2613" y="1"/>
                    </a:moveTo>
                    <a:cubicBezTo>
                      <a:pt x="2597" y="1"/>
                      <a:pt x="2580" y="2"/>
                      <a:pt x="2564" y="3"/>
                    </a:cubicBezTo>
                    <a:cubicBezTo>
                      <a:pt x="2452" y="18"/>
                      <a:pt x="2354" y="74"/>
                      <a:pt x="2262" y="138"/>
                    </a:cubicBezTo>
                    <a:cubicBezTo>
                      <a:pt x="2234" y="138"/>
                      <a:pt x="2187" y="189"/>
                      <a:pt x="2182" y="198"/>
                    </a:cubicBezTo>
                    <a:cubicBezTo>
                      <a:pt x="2150" y="226"/>
                      <a:pt x="2113" y="259"/>
                      <a:pt x="2075" y="286"/>
                    </a:cubicBezTo>
                    <a:cubicBezTo>
                      <a:pt x="1885" y="449"/>
                      <a:pt x="1672" y="588"/>
                      <a:pt x="1445" y="700"/>
                    </a:cubicBezTo>
                    <a:cubicBezTo>
                      <a:pt x="1430" y="704"/>
                      <a:pt x="1421" y="710"/>
                      <a:pt x="1407" y="714"/>
                    </a:cubicBezTo>
                    <a:cubicBezTo>
                      <a:pt x="1310" y="742"/>
                      <a:pt x="1216" y="766"/>
                      <a:pt x="1124" y="793"/>
                    </a:cubicBezTo>
                    <a:cubicBezTo>
                      <a:pt x="757" y="890"/>
                      <a:pt x="352" y="1049"/>
                      <a:pt x="172" y="1411"/>
                    </a:cubicBezTo>
                    <a:cubicBezTo>
                      <a:pt x="0" y="1754"/>
                      <a:pt x="135" y="2163"/>
                      <a:pt x="418" y="2404"/>
                    </a:cubicBezTo>
                    <a:cubicBezTo>
                      <a:pt x="672" y="2614"/>
                      <a:pt x="1016" y="2707"/>
                      <a:pt x="1348" y="2707"/>
                    </a:cubicBezTo>
                    <a:cubicBezTo>
                      <a:pt x="1412" y="2707"/>
                      <a:pt x="1475" y="2704"/>
                      <a:pt x="1537" y="2697"/>
                    </a:cubicBezTo>
                    <a:cubicBezTo>
                      <a:pt x="2326" y="2613"/>
                      <a:pt x="2986" y="2028"/>
                      <a:pt x="3139" y="1244"/>
                    </a:cubicBezTo>
                    <a:cubicBezTo>
                      <a:pt x="3204" y="905"/>
                      <a:pt x="3209" y="472"/>
                      <a:pt x="2981" y="189"/>
                    </a:cubicBezTo>
                    <a:cubicBezTo>
                      <a:pt x="2893" y="72"/>
                      <a:pt x="2761" y="1"/>
                      <a:pt x="2613" y="1"/>
                    </a:cubicBezTo>
                    <a:close/>
                  </a:path>
                </a:pathLst>
              </a:custGeom>
              <a:solidFill>
                <a:srgbClr val="332623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694;p42"/>
              <p:cNvSpPr/>
              <p:nvPr/>
            </p:nvSpPr>
            <p:spPr>
              <a:xfrm rot="139168">
                <a:off x="2830543" y="3084614"/>
                <a:ext cx="155987" cy="156022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778" extrusionOk="0">
                    <a:moveTo>
                      <a:pt x="1389" y="1"/>
                    </a:moveTo>
                    <a:cubicBezTo>
                      <a:pt x="622" y="1"/>
                      <a:pt x="0" y="622"/>
                      <a:pt x="0" y="1389"/>
                    </a:cubicBezTo>
                    <a:cubicBezTo>
                      <a:pt x="0" y="2155"/>
                      <a:pt x="622" y="2778"/>
                      <a:pt x="1389" y="2778"/>
                    </a:cubicBezTo>
                    <a:cubicBezTo>
                      <a:pt x="2155" y="2778"/>
                      <a:pt x="2778" y="2155"/>
                      <a:pt x="2778" y="1389"/>
                    </a:cubicBezTo>
                    <a:cubicBezTo>
                      <a:pt x="2778" y="622"/>
                      <a:pt x="2155" y="1"/>
                      <a:pt x="1389" y="1"/>
                    </a:cubicBezTo>
                    <a:close/>
                  </a:path>
                </a:pathLst>
              </a:custGeom>
              <a:solidFill>
                <a:srgbClr val="332623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695;p42"/>
              <p:cNvSpPr/>
              <p:nvPr/>
            </p:nvSpPr>
            <p:spPr>
              <a:xfrm rot="139168">
                <a:off x="3385999" y="3107112"/>
                <a:ext cx="155987" cy="156022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2778" extrusionOk="0">
                    <a:moveTo>
                      <a:pt x="1389" y="1"/>
                    </a:moveTo>
                    <a:cubicBezTo>
                      <a:pt x="623" y="1"/>
                      <a:pt x="0" y="622"/>
                      <a:pt x="0" y="1389"/>
                    </a:cubicBezTo>
                    <a:cubicBezTo>
                      <a:pt x="0" y="2155"/>
                      <a:pt x="623" y="2778"/>
                      <a:pt x="1389" y="2778"/>
                    </a:cubicBezTo>
                    <a:cubicBezTo>
                      <a:pt x="2156" y="2778"/>
                      <a:pt x="2777" y="2155"/>
                      <a:pt x="2777" y="1389"/>
                    </a:cubicBezTo>
                    <a:cubicBezTo>
                      <a:pt x="2777" y="622"/>
                      <a:pt x="2156" y="1"/>
                      <a:pt x="1389" y="1"/>
                    </a:cubicBezTo>
                    <a:close/>
                  </a:path>
                </a:pathLst>
              </a:custGeom>
              <a:solidFill>
                <a:srgbClr val="332623">
                  <a:alpha val="29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696;p42"/>
              <p:cNvSpPr/>
              <p:nvPr/>
            </p:nvSpPr>
            <p:spPr>
              <a:xfrm rot="139168">
                <a:off x="2982938" y="3012596"/>
                <a:ext cx="84788" cy="105138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872" extrusionOk="0">
                    <a:moveTo>
                      <a:pt x="758" y="0"/>
                    </a:moveTo>
                    <a:cubicBezTo>
                      <a:pt x="340" y="0"/>
                      <a:pt x="1" y="418"/>
                      <a:pt x="1" y="933"/>
                    </a:cubicBezTo>
                    <a:cubicBezTo>
                      <a:pt x="1" y="1454"/>
                      <a:pt x="340" y="1871"/>
                      <a:pt x="758" y="1871"/>
                    </a:cubicBezTo>
                    <a:cubicBezTo>
                      <a:pt x="1171" y="1871"/>
                      <a:pt x="1510" y="1454"/>
                      <a:pt x="1510" y="933"/>
                    </a:cubicBezTo>
                    <a:cubicBezTo>
                      <a:pt x="1510" y="418"/>
                      <a:pt x="1171" y="0"/>
                      <a:pt x="7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697;p42"/>
              <p:cNvSpPr/>
              <p:nvPr/>
            </p:nvSpPr>
            <p:spPr>
              <a:xfrm rot="139168">
                <a:off x="3305495" y="3025660"/>
                <a:ext cx="84788" cy="105138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872" extrusionOk="0">
                    <a:moveTo>
                      <a:pt x="757" y="0"/>
                    </a:moveTo>
                    <a:cubicBezTo>
                      <a:pt x="339" y="0"/>
                      <a:pt x="0" y="418"/>
                      <a:pt x="0" y="933"/>
                    </a:cubicBezTo>
                    <a:cubicBezTo>
                      <a:pt x="0" y="1454"/>
                      <a:pt x="339" y="1871"/>
                      <a:pt x="757" y="1871"/>
                    </a:cubicBezTo>
                    <a:cubicBezTo>
                      <a:pt x="1170" y="1871"/>
                      <a:pt x="1509" y="1454"/>
                      <a:pt x="1509" y="933"/>
                    </a:cubicBezTo>
                    <a:cubicBezTo>
                      <a:pt x="1509" y="418"/>
                      <a:pt x="1170" y="0"/>
                      <a:pt x="7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698;p42"/>
              <p:cNvSpPr/>
              <p:nvPr/>
            </p:nvSpPr>
            <p:spPr>
              <a:xfrm rot="139168">
                <a:off x="2971611" y="2925493"/>
                <a:ext cx="73614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945" extrusionOk="0">
                    <a:moveTo>
                      <a:pt x="943" y="0"/>
                    </a:moveTo>
                    <a:cubicBezTo>
                      <a:pt x="912" y="0"/>
                      <a:pt x="880" y="5"/>
                      <a:pt x="850" y="14"/>
                    </a:cubicBezTo>
                    <a:cubicBezTo>
                      <a:pt x="655" y="93"/>
                      <a:pt x="464" y="172"/>
                      <a:pt x="275" y="256"/>
                    </a:cubicBezTo>
                    <a:cubicBezTo>
                      <a:pt x="228" y="265"/>
                      <a:pt x="186" y="284"/>
                      <a:pt x="153" y="316"/>
                    </a:cubicBezTo>
                    <a:cubicBezTo>
                      <a:pt x="117" y="344"/>
                      <a:pt x="84" y="376"/>
                      <a:pt x="61" y="414"/>
                    </a:cubicBezTo>
                    <a:cubicBezTo>
                      <a:pt x="19" y="492"/>
                      <a:pt x="1" y="603"/>
                      <a:pt x="29" y="687"/>
                    </a:cubicBezTo>
                    <a:cubicBezTo>
                      <a:pt x="56" y="771"/>
                      <a:pt x="108" y="854"/>
                      <a:pt x="191" y="896"/>
                    </a:cubicBezTo>
                    <a:cubicBezTo>
                      <a:pt x="219" y="910"/>
                      <a:pt x="247" y="920"/>
                      <a:pt x="275" y="933"/>
                    </a:cubicBezTo>
                    <a:cubicBezTo>
                      <a:pt x="305" y="941"/>
                      <a:pt x="336" y="944"/>
                      <a:pt x="367" y="944"/>
                    </a:cubicBezTo>
                    <a:cubicBezTo>
                      <a:pt x="399" y="944"/>
                      <a:pt x="430" y="941"/>
                      <a:pt x="460" y="933"/>
                    </a:cubicBezTo>
                    <a:cubicBezTo>
                      <a:pt x="650" y="854"/>
                      <a:pt x="845" y="771"/>
                      <a:pt x="1036" y="693"/>
                    </a:cubicBezTo>
                    <a:cubicBezTo>
                      <a:pt x="1083" y="683"/>
                      <a:pt x="1124" y="659"/>
                      <a:pt x="1156" y="631"/>
                    </a:cubicBezTo>
                    <a:cubicBezTo>
                      <a:pt x="1194" y="603"/>
                      <a:pt x="1227" y="571"/>
                      <a:pt x="1244" y="530"/>
                    </a:cubicBezTo>
                    <a:cubicBezTo>
                      <a:pt x="1291" y="455"/>
                      <a:pt x="1310" y="344"/>
                      <a:pt x="1282" y="260"/>
                    </a:cubicBezTo>
                    <a:cubicBezTo>
                      <a:pt x="1254" y="177"/>
                      <a:pt x="1203" y="93"/>
                      <a:pt x="1120" y="52"/>
                    </a:cubicBezTo>
                    <a:cubicBezTo>
                      <a:pt x="1092" y="37"/>
                      <a:pt x="1064" y="28"/>
                      <a:pt x="1036" y="14"/>
                    </a:cubicBezTo>
                    <a:cubicBezTo>
                      <a:pt x="1006" y="5"/>
                      <a:pt x="974" y="0"/>
                      <a:pt x="9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699;p42"/>
              <p:cNvSpPr/>
              <p:nvPr/>
            </p:nvSpPr>
            <p:spPr>
              <a:xfrm rot="139168">
                <a:off x="3337817" y="2937482"/>
                <a:ext cx="72042" cy="50547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00" extrusionOk="0">
                    <a:moveTo>
                      <a:pt x="370" y="0"/>
                    </a:moveTo>
                    <a:cubicBezTo>
                      <a:pt x="351" y="0"/>
                      <a:pt x="331" y="3"/>
                      <a:pt x="312" y="8"/>
                    </a:cubicBezTo>
                    <a:cubicBezTo>
                      <a:pt x="265" y="8"/>
                      <a:pt x="224" y="23"/>
                      <a:pt x="181" y="50"/>
                    </a:cubicBezTo>
                    <a:cubicBezTo>
                      <a:pt x="108" y="92"/>
                      <a:pt x="38" y="175"/>
                      <a:pt x="20" y="259"/>
                    </a:cubicBezTo>
                    <a:cubicBezTo>
                      <a:pt x="1" y="347"/>
                      <a:pt x="5" y="449"/>
                      <a:pt x="57" y="529"/>
                    </a:cubicBezTo>
                    <a:cubicBezTo>
                      <a:pt x="75" y="552"/>
                      <a:pt x="93" y="575"/>
                      <a:pt x="112" y="603"/>
                    </a:cubicBezTo>
                    <a:cubicBezTo>
                      <a:pt x="153" y="644"/>
                      <a:pt x="205" y="672"/>
                      <a:pt x="265" y="691"/>
                    </a:cubicBezTo>
                    <a:cubicBezTo>
                      <a:pt x="456" y="756"/>
                      <a:pt x="642" y="821"/>
                      <a:pt x="828" y="886"/>
                    </a:cubicBezTo>
                    <a:cubicBezTo>
                      <a:pt x="857" y="895"/>
                      <a:pt x="887" y="900"/>
                      <a:pt x="917" y="900"/>
                    </a:cubicBezTo>
                    <a:cubicBezTo>
                      <a:pt x="934" y="900"/>
                      <a:pt x="950" y="898"/>
                      <a:pt x="967" y="895"/>
                    </a:cubicBezTo>
                    <a:cubicBezTo>
                      <a:pt x="1017" y="891"/>
                      <a:pt x="1060" y="876"/>
                      <a:pt x="1101" y="854"/>
                    </a:cubicBezTo>
                    <a:cubicBezTo>
                      <a:pt x="1171" y="807"/>
                      <a:pt x="1240" y="724"/>
                      <a:pt x="1259" y="640"/>
                    </a:cubicBezTo>
                    <a:cubicBezTo>
                      <a:pt x="1282" y="552"/>
                      <a:pt x="1278" y="449"/>
                      <a:pt x="1227" y="370"/>
                    </a:cubicBezTo>
                    <a:cubicBezTo>
                      <a:pt x="1208" y="347"/>
                      <a:pt x="1190" y="325"/>
                      <a:pt x="1171" y="301"/>
                    </a:cubicBezTo>
                    <a:cubicBezTo>
                      <a:pt x="1124" y="254"/>
                      <a:pt x="1073" y="227"/>
                      <a:pt x="1013" y="208"/>
                    </a:cubicBezTo>
                    <a:cubicBezTo>
                      <a:pt x="828" y="143"/>
                      <a:pt x="642" y="78"/>
                      <a:pt x="451" y="13"/>
                    </a:cubicBezTo>
                    <a:cubicBezTo>
                      <a:pt x="424" y="5"/>
                      <a:pt x="397" y="0"/>
                      <a:pt x="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700;p42"/>
              <p:cNvSpPr/>
              <p:nvPr/>
            </p:nvSpPr>
            <p:spPr>
              <a:xfrm rot="139168">
                <a:off x="3232524" y="3177540"/>
                <a:ext cx="75467" cy="91041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621" extrusionOk="0">
                    <a:moveTo>
                      <a:pt x="813" y="230"/>
                    </a:moveTo>
                    <a:cubicBezTo>
                      <a:pt x="813" y="230"/>
                      <a:pt x="812" y="236"/>
                      <a:pt x="810" y="254"/>
                    </a:cubicBezTo>
                    <a:lnTo>
                      <a:pt x="810" y="254"/>
                    </a:lnTo>
                    <a:cubicBezTo>
                      <a:pt x="812" y="241"/>
                      <a:pt x="813" y="230"/>
                      <a:pt x="813" y="230"/>
                    </a:cubicBezTo>
                    <a:close/>
                    <a:moveTo>
                      <a:pt x="1074" y="1"/>
                    </a:moveTo>
                    <a:cubicBezTo>
                      <a:pt x="1004" y="5"/>
                      <a:pt x="935" y="28"/>
                      <a:pt x="888" y="80"/>
                    </a:cubicBezTo>
                    <a:cubicBezTo>
                      <a:pt x="836" y="135"/>
                      <a:pt x="819" y="191"/>
                      <a:pt x="809" y="265"/>
                    </a:cubicBezTo>
                    <a:cubicBezTo>
                      <a:pt x="809" y="261"/>
                      <a:pt x="810" y="257"/>
                      <a:pt x="810" y="254"/>
                    </a:cubicBezTo>
                    <a:lnTo>
                      <a:pt x="810" y="254"/>
                    </a:lnTo>
                    <a:cubicBezTo>
                      <a:pt x="808" y="268"/>
                      <a:pt x="806" y="285"/>
                      <a:pt x="804" y="293"/>
                    </a:cubicBezTo>
                    <a:cubicBezTo>
                      <a:pt x="800" y="316"/>
                      <a:pt x="795" y="344"/>
                      <a:pt x="786" y="372"/>
                    </a:cubicBezTo>
                    <a:cubicBezTo>
                      <a:pt x="772" y="423"/>
                      <a:pt x="758" y="474"/>
                      <a:pt x="735" y="526"/>
                    </a:cubicBezTo>
                    <a:cubicBezTo>
                      <a:pt x="739" y="526"/>
                      <a:pt x="739" y="526"/>
                      <a:pt x="740" y="522"/>
                    </a:cubicBezTo>
                    <a:lnTo>
                      <a:pt x="740" y="522"/>
                    </a:lnTo>
                    <a:cubicBezTo>
                      <a:pt x="739" y="526"/>
                      <a:pt x="739" y="526"/>
                      <a:pt x="735" y="530"/>
                    </a:cubicBezTo>
                    <a:lnTo>
                      <a:pt x="735" y="534"/>
                    </a:lnTo>
                    <a:cubicBezTo>
                      <a:pt x="731" y="549"/>
                      <a:pt x="725" y="549"/>
                      <a:pt x="725" y="549"/>
                    </a:cubicBezTo>
                    <a:cubicBezTo>
                      <a:pt x="725" y="553"/>
                      <a:pt x="725" y="558"/>
                      <a:pt x="721" y="558"/>
                    </a:cubicBezTo>
                    <a:cubicBezTo>
                      <a:pt x="712" y="581"/>
                      <a:pt x="697" y="609"/>
                      <a:pt x="684" y="632"/>
                    </a:cubicBezTo>
                    <a:cubicBezTo>
                      <a:pt x="660" y="683"/>
                      <a:pt x="628" y="729"/>
                      <a:pt x="596" y="776"/>
                    </a:cubicBezTo>
                    <a:cubicBezTo>
                      <a:pt x="591" y="785"/>
                      <a:pt x="586" y="794"/>
                      <a:pt x="577" y="800"/>
                    </a:cubicBezTo>
                    <a:cubicBezTo>
                      <a:pt x="558" y="822"/>
                      <a:pt x="544" y="841"/>
                      <a:pt x="526" y="860"/>
                    </a:cubicBezTo>
                    <a:cubicBezTo>
                      <a:pt x="489" y="901"/>
                      <a:pt x="452" y="939"/>
                      <a:pt x="410" y="976"/>
                    </a:cubicBezTo>
                    <a:cubicBezTo>
                      <a:pt x="401" y="985"/>
                      <a:pt x="386" y="995"/>
                      <a:pt x="377" y="1004"/>
                    </a:cubicBezTo>
                    <a:cubicBezTo>
                      <a:pt x="354" y="1017"/>
                      <a:pt x="335" y="1036"/>
                      <a:pt x="317" y="1045"/>
                    </a:cubicBezTo>
                    <a:cubicBezTo>
                      <a:pt x="270" y="1078"/>
                      <a:pt x="219" y="1106"/>
                      <a:pt x="168" y="1134"/>
                    </a:cubicBezTo>
                    <a:cubicBezTo>
                      <a:pt x="47" y="1194"/>
                      <a:pt x="1" y="1379"/>
                      <a:pt x="75" y="1491"/>
                    </a:cubicBezTo>
                    <a:cubicBezTo>
                      <a:pt x="128" y="1578"/>
                      <a:pt x="212" y="1621"/>
                      <a:pt x="301" y="1621"/>
                    </a:cubicBezTo>
                    <a:cubicBezTo>
                      <a:pt x="346" y="1621"/>
                      <a:pt x="393" y="1610"/>
                      <a:pt x="437" y="1589"/>
                    </a:cubicBezTo>
                    <a:cubicBezTo>
                      <a:pt x="684" y="1463"/>
                      <a:pt x="892" y="1268"/>
                      <a:pt x="1050" y="1040"/>
                    </a:cubicBezTo>
                    <a:cubicBezTo>
                      <a:pt x="1213" y="813"/>
                      <a:pt x="1301" y="543"/>
                      <a:pt x="1338" y="265"/>
                    </a:cubicBezTo>
                    <a:cubicBezTo>
                      <a:pt x="1344" y="205"/>
                      <a:pt x="1301" y="121"/>
                      <a:pt x="1260" y="80"/>
                    </a:cubicBezTo>
                    <a:cubicBezTo>
                      <a:pt x="1213" y="33"/>
                      <a:pt x="1138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701;p42"/>
              <p:cNvSpPr/>
              <p:nvPr/>
            </p:nvSpPr>
            <p:spPr>
              <a:xfrm>
                <a:off x="3159350" y="3578897"/>
                <a:ext cx="204500" cy="143850"/>
              </a:xfrm>
              <a:custGeom>
                <a:avLst/>
                <a:gdLst/>
                <a:ahLst/>
                <a:cxnLst/>
                <a:rect l="l" t="t" r="r" b="b"/>
                <a:pathLst>
                  <a:path w="8180" h="5754" extrusionOk="0">
                    <a:moveTo>
                      <a:pt x="8180" y="78"/>
                    </a:moveTo>
                    <a:cubicBezTo>
                      <a:pt x="4906" y="-464"/>
                      <a:pt x="1231" y="2672"/>
                      <a:pt x="0" y="5754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9" name="Google Shape;702;p42"/>
              <p:cNvSpPr/>
              <p:nvPr/>
            </p:nvSpPr>
            <p:spPr>
              <a:xfrm>
                <a:off x="2796609" y="3071700"/>
                <a:ext cx="49725" cy="1627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6510" extrusionOk="0">
                    <a:moveTo>
                      <a:pt x="1989" y="0"/>
                    </a:moveTo>
                    <a:cubicBezTo>
                      <a:pt x="405" y="1584"/>
                      <a:pt x="-513" y="4430"/>
                      <a:pt x="320" y="651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0" name="Google Shape;703;p42"/>
              <p:cNvSpPr/>
              <p:nvPr/>
            </p:nvSpPr>
            <p:spPr>
              <a:xfrm>
                <a:off x="3217775" y="3856300"/>
                <a:ext cx="8762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72" extrusionOk="0">
                    <a:moveTo>
                      <a:pt x="0" y="0"/>
                    </a:moveTo>
                    <a:cubicBezTo>
                      <a:pt x="1175" y="882"/>
                      <a:pt x="2330" y="1790"/>
                      <a:pt x="3505" y="2672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" name="Google Shape;704;p42"/>
              <p:cNvSpPr/>
              <p:nvPr/>
            </p:nvSpPr>
            <p:spPr>
              <a:xfrm>
                <a:off x="3639800" y="4588050"/>
                <a:ext cx="17117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2252" extrusionOk="0">
                    <a:moveTo>
                      <a:pt x="6847" y="0"/>
                    </a:moveTo>
                    <a:cubicBezTo>
                      <a:pt x="4746" y="1166"/>
                      <a:pt x="2280" y="1493"/>
                      <a:pt x="0" y="2252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2" name="Google Shape;705;p42"/>
              <p:cNvSpPr/>
              <p:nvPr/>
            </p:nvSpPr>
            <p:spPr>
              <a:xfrm>
                <a:off x="3450600" y="4579025"/>
                <a:ext cx="150900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2343" extrusionOk="0">
                    <a:moveTo>
                      <a:pt x="6036" y="2343"/>
                    </a:moveTo>
                    <a:cubicBezTo>
                      <a:pt x="4150" y="1293"/>
                      <a:pt x="1930" y="966"/>
                      <a:pt x="0" y="0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3" name="Google Shape;706;p42"/>
              <p:cNvSpPr/>
              <p:nvPr/>
            </p:nvSpPr>
            <p:spPr>
              <a:xfrm>
                <a:off x="2524350" y="3143025"/>
                <a:ext cx="68975" cy="144450"/>
              </a:xfrm>
              <a:custGeom>
                <a:avLst/>
                <a:gdLst/>
                <a:ahLst/>
                <a:cxnLst/>
                <a:rect l="l" t="t" r="r" b="b"/>
                <a:pathLst>
                  <a:path w="2759" h="5778" extrusionOk="0">
                    <a:moveTo>
                      <a:pt x="2759" y="0"/>
                    </a:moveTo>
                    <a:cubicBezTo>
                      <a:pt x="1919" y="1962"/>
                      <a:pt x="1131" y="3968"/>
                      <a:pt x="0" y="5778"/>
                    </a:cubicBez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52" name="Google Shape;707;p42"/>
            <p:cNvSpPr/>
            <p:nvPr/>
          </p:nvSpPr>
          <p:spPr>
            <a:xfrm rot="139146">
              <a:off x="7108398" y="3226026"/>
              <a:ext cx="149578" cy="163724"/>
            </a:xfrm>
            <a:custGeom>
              <a:avLst/>
              <a:gdLst/>
              <a:ahLst/>
              <a:cxnLst/>
              <a:rect l="l" t="t" r="r" b="b"/>
              <a:pathLst>
                <a:path w="5065" h="5544" extrusionOk="0">
                  <a:moveTo>
                    <a:pt x="155" y="1"/>
                  </a:moveTo>
                  <a:cubicBezTo>
                    <a:pt x="76" y="1"/>
                    <a:pt x="0" y="58"/>
                    <a:pt x="38" y="152"/>
                  </a:cubicBezTo>
                  <a:cubicBezTo>
                    <a:pt x="481" y="1240"/>
                    <a:pt x="1223" y="2222"/>
                    <a:pt x="1996" y="3102"/>
                  </a:cubicBezTo>
                  <a:cubicBezTo>
                    <a:pt x="2385" y="3545"/>
                    <a:pt x="2796" y="3966"/>
                    <a:pt x="3234" y="4367"/>
                  </a:cubicBezTo>
                  <a:cubicBezTo>
                    <a:pt x="3677" y="4772"/>
                    <a:pt x="4141" y="5193"/>
                    <a:pt x="4648" y="5513"/>
                  </a:cubicBezTo>
                  <a:cubicBezTo>
                    <a:pt x="4682" y="5534"/>
                    <a:pt x="4717" y="5544"/>
                    <a:pt x="4751" y="5544"/>
                  </a:cubicBezTo>
                  <a:cubicBezTo>
                    <a:pt x="4920" y="5544"/>
                    <a:pt x="5065" y="5311"/>
                    <a:pt x="4909" y="5177"/>
                  </a:cubicBezTo>
                  <a:cubicBezTo>
                    <a:pt x="4466" y="4804"/>
                    <a:pt x="4003" y="4463"/>
                    <a:pt x="3575" y="4072"/>
                  </a:cubicBezTo>
                  <a:cubicBezTo>
                    <a:pt x="3149" y="3683"/>
                    <a:pt x="2743" y="3272"/>
                    <a:pt x="2358" y="2841"/>
                  </a:cubicBezTo>
                  <a:cubicBezTo>
                    <a:pt x="1585" y="1966"/>
                    <a:pt x="956" y="994"/>
                    <a:pt x="267" y="56"/>
                  </a:cubicBezTo>
                  <a:cubicBezTo>
                    <a:pt x="241" y="18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08;p42"/>
            <p:cNvSpPr/>
            <p:nvPr/>
          </p:nvSpPr>
          <p:spPr>
            <a:xfrm rot="139146">
              <a:off x="7104710" y="3382682"/>
              <a:ext cx="122586" cy="306391"/>
            </a:xfrm>
            <a:custGeom>
              <a:avLst/>
              <a:gdLst/>
              <a:ahLst/>
              <a:cxnLst/>
              <a:rect l="l" t="t" r="r" b="b"/>
              <a:pathLst>
                <a:path w="4151" h="10375" extrusionOk="0">
                  <a:moveTo>
                    <a:pt x="3391" y="0"/>
                  </a:moveTo>
                  <a:cubicBezTo>
                    <a:pt x="3375" y="0"/>
                    <a:pt x="3358" y="4"/>
                    <a:pt x="3340" y="10"/>
                  </a:cubicBezTo>
                  <a:cubicBezTo>
                    <a:pt x="2549" y="298"/>
                    <a:pt x="1894" y="954"/>
                    <a:pt x="1392" y="1611"/>
                  </a:cubicBezTo>
                  <a:cubicBezTo>
                    <a:pt x="870" y="2304"/>
                    <a:pt x="501" y="3110"/>
                    <a:pt x="330" y="3958"/>
                  </a:cubicBezTo>
                  <a:cubicBezTo>
                    <a:pt x="0" y="5644"/>
                    <a:pt x="469" y="7420"/>
                    <a:pt x="1569" y="8738"/>
                  </a:cubicBezTo>
                  <a:cubicBezTo>
                    <a:pt x="2160" y="9449"/>
                    <a:pt x="3003" y="10051"/>
                    <a:pt x="3873" y="10366"/>
                  </a:cubicBezTo>
                  <a:cubicBezTo>
                    <a:pt x="3891" y="10372"/>
                    <a:pt x="3908" y="10375"/>
                    <a:pt x="3924" y="10375"/>
                  </a:cubicBezTo>
                  <a:cubicBezTo>
                    <a:pt x="4070" y="10375"/>
                    <a:pt x="4150" y="10139"/>
                    <a:pt x="4002" y="10067"/>
                  </a:cubicBezTo>
                  <a:cubicBezTo>
                    <a:pt x="3643" y="9897"/>
                    <a:pt x="3291" y="9715"/>
                    <a:pt x="2977" y="9474"/>
                  </a:cubicBezTo>
                  <a:cubicBezTo>
                    <a:pt x="2672" y="9240"/>
                    <a:pt x="2395" y="8962"/>
                    <a:pt x="2138" y="8669"/>
                  </a:cubicBezTo>
                  <a:cubicBezTo>
                    <a:pt x="1626" y="8088"/>
                    <a:pt x="1210" y="7410"/>
                    <a:pt x="966" y="6669"/>
                  </a:cubicBezTo>
                  <a:cubicBezTo>
                    <a:pt x="469" y="5159"/>
                    <a:pt x="720" y="3510"/>
                    <a:pt x="1552" y="2160"/>
                  </a:cubicBezTo>
                  <a:cubicBezTo>
                    <a:pt x="1786" y="1781"/>
                    <a:pt x="2064" y="1429"/>
                    <a:pt x="2379" y="1119"/>
                  </a:cubicBezTo>
                  <a:cubicBezTo>
                    <a:pt x="2710" y="794"/>
                    <a:pt x="3078" y="533"/>
                    <a:pt x="3446" y="255"/>
                  </a:cubicBezTo>
                  <a:cubicBezTo>
                    <a:pt x="3541" y="180"/>
                    <a:pt x="3510" y="0"/>
                    <a:pt x="3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709;p42"/>
            <p:cNvGrpSpPr/>
            <p:nvPr/>
          </p:nvGrpSpPr>
          <p:grpSpPr>
            <a:xfrm>
              <a:off x="6176671" y="3003768"/>
              <a:ext cx="1119078" cy="747152"/>
              <a:chOff x="1626533" y="3903456"/>
              <a:chExt cx="1119078" cy="747152"/>
            </a:xfrm>
          </p:grpSpPr>
          <p:sp>
            <p:nvSpPr>
              <p:cNvPr id="55" name="Google Shape;710;p42"/>
              <p:cNvSpPr/>
              <p:nvPr/>
            </p:nvSpPr>
            <p:spPr>
              <a:xfrm rot="139146">
                <a:off x="1640162" y="3925215"/>
                <a:ext cx="1089542" cy="695678"/>
              </a:xfrm>
              <a:custGeom>
                <a:avLst/>
                <a:gdLst/>
                <a:ahLst/>
                <a:cxnLst/>
                <a:rect l="l" t="t" r="r" b="b"/>
                <a:pathLst>
                  <a:path w="36894" h="23557" extrusionOk="0">
                    <a:moveTo>
                      <a:pt x="19110" y="1"/>
                    </a:moveTo>
                    <a:cubicBezTo>
                      <a:pt x="15244" y="1"/>
                      <a:pt x="11364" y="1345"/>
                      <a:pt x="8095" y="4088"/>
                    </a:cubicBezTo>
                    <a:cubicBezTo>
                      <a:pt x="5143" y="6558"/>
                      <a:pt x="2732" y="10160"/>
                      <a:pt x="1313" y="14353"/>
                    </a:cubicBezTo>
                    <a:cubicBezTo>
                      <a:pt x="587" y="16487"/>
                      <a:pt x="1" y="18925"/>
                      <a:pt x="48" y="21283"/>
                    </a:cubicBezTo>
                    <a:cubicBezTo>
                      <a:pt x="60" y="21721"/>
                      <a:pt x="97" y="22169"/>
                      <a:pt x="166" y="22612"/>
                    </a:cubicBezTo>
                    <a:cubicBezTo>
                      <a:pt x="299" y="22638"/>
                      <a:pt x="395" y="22638"/>
                      <a:pt x="395" y="22638"/>
                    </a:cubicBezTo>
                    <a:cubicBezTo>
                      <a:pt x="1057" y="23070"/>
                      <a:pt x="1792" y="23214"/>
                      <a:pt x="2553" y="23214"/>
                    </a:cubicBezTo>
                    <a:cubicBezTo>
                      <a:pt x="4074" y="23214"/>
                      <a:pt x="5693" y="22638"/>
                      <a:pt x="7016" y="22638"/>
                    </a:cubicBezTo>
                    <a:cubicBezTo>
                      <a:pt x="7832" y="22638"/>
                      <a:pt x="8649" y="22655"/>
                      <a:pt x="9471" y="22687"/>
                    </a:cubicBezTo>
                    <a:cubicBezTo>
                      <a:pt x="10084" y="20931"/>
                      <a:pt x="10848" y="19320"/>
                      <a:pt x="11892" y="17922"/>
                    </a:cubicBezTo>
                    <a:cubicBezTo>
                      <a:pt x="13088" y="16343"/>
                      <a:pt x="14561" y="15110"/>
                      <a:pt x="16199" y="14513"/>
                    </a:cubicBezTo>
                    <a:cubicBezTo>
                      <a:pt x="16943" y="14240"/>
                      <a:pt x="17713" y="14106"/>
                      <a:pt x="18483" y="14106"/>
                    </a:cubicBezTo>
                    <a:cubicBezTo>
                      <a:pt x="19369" y="14106"/>
                      <a:pt x="20254" y="14284"/>
                      <a:pt x="21097" y="14635"/>
                    </a:cubicBezTo>
                    <a:cubicBezTo>
                      <a:pt x="22729" y="15319"/>
                      <a:pt x="24100" y="16658"/>
                      <a:pt x="25049" y="18520"/>
                    </a:cubicBezTo>
                    <a:cubicBezTo>
                      <a:pt x="25876" y="20141"/>
                      <a:pt x="26463" y="21961"/>
                      <a:pt x="27312" y="23556"/>
                    </a:cubicBezTo>
                    <a:cubicBezTo>
                      <a:pt x="30316" y="23487"/>
                      <a:pt x="33298" y="23172"/>
                      <a:pt x="36243" y="22425"/>
                    </a:cubicBezTo>
                    <a:cubicBezTo>
                      <a:pt x="36265" y="22340"/>
                      <a:pt x="36291" y="22260"/>
                      <a:pt x="36312" y="22169"/>
                    </a:cubicBezTo>
                    <a:cubicBezTo>
                      <a:pt x="36894" y="19976"/>
                      <a:pt x="36809" y="17548"/>
                      <a:pt x="36393" y="15319"/>
                    </a:cubicBezTo>
                    <a:cubicBezTo>
                      <a:pt x="35517" y="10682"/>
                      <a:pt x="33143" y="6696"/>
                      <a:pt x="30112" y="4088"/>
                    </a:cubicBezTo>
                    <a:cubicBezTo>
                      <a:pt x="26896" y="1308"/>
                      <a:pt x="22974" y="1"/>
                      <a:pt x="19132" y="1"/>
                    </a:cubicBezTo>
                    <a:cubicBezTo>
                      <a:pt x="19125" y="1"/>
                      <a:pt x="19118" y="1"/>
                      <a:pt x="19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11;p42"/>
              <p:cNvSpPr/>
              <p:nvPr/>
            </p:nvSpPr>
            <p:spPr>
              <a:xfrm rot="139146">
                <a:off x="1847354" y="4258744"/>
                <a:ext cx="675803" cy="362767"/>
              </a:xfrm>
              <a:custGeom>
                <a:avLst/>
                <a:gdLst/>
                <a:ahLst/>
                <a:cxnLst/>
                <a:rect l="l" t="t" r="r" b="b"/>
                <a:pathLst>
                  <a:path w="22884" h="12284" extrusionOk="0">
                    <a:moveTo>
                      <a:pt x="11383" y="1"/>
                    </a:moveTo>
                    <a:cubicBezTo>
                      <a:pt x="11235" y="1"/>
                      <a:pt x="11087" y="4"/>
                      <a:pt x="10938" y="12"/>
                    </a:cubicBezTo>
                    <a:cubicBezTo>
                      <a:pt x="8430" y="135"/>
                      <a:pt x="6014" y="1272"/>
                      <a:pt x="4044" y="3309"/>
                    </a:cubicBezTo>
                    <a:cubicBezTo>
                      <a:pt x="2199" y="5230"/>
                      <a:pt x="833" y="7866"/>
                      <a:pt x="124" y="10800"/>
                    </a:cubicBezTo>
                    <a:cubicBezTo>
                      <a:pt x="86" y="10955"/>
                      <a:pt x="60" y="11115"/>
                      <a:pt x="28" y="11270"/>
                    </a:cubicBezTo>
                    <a:cubicBezTo>
                      <a:pt x="22" y="11302"/>
                      <a:pt x="11" y="11328"/>
                      <a:pt x="1" y="11349"/>
                    </a:cubicBezTo>
                    <a:cubicBezTo>
                      <a:pt x="1281" y="11355"/>
                      <a:pt x="2572" y="11403"/>
                      <a:pt x="3869" y="11467"/>
                    </a:cubicBezTo>
                    <a:cubicBezTo>
                      <a:pt x="4007" y="11195"/>
                      <a:pt x="4147" y="10923"/>
                      <a:pt x="4300" y="10666"/>
                    </a:cubicBezTo>
                    <a:cubicBezTo>
                      <a:pt x="4669" y="10031"/>
                      <a:pt x="5096" y="9460"/>
                      <a:pt x="5555" y="8948"/>
                    </a:cubicBezTo>
                    <a:cubicBezTo>
                      <a:pt x="6435" y="7962"/>
                      <a:pt x="7476" y="7204"/>
                      <a:pt x="8580" y="6724"/>
                    </a:cubicBezTo>
                    <a:cubicBezTo>
                      <a:pt x="9480" y="6333"/>
                      <a:pt x="10413" y="6139"/>
                      <a:pt x="11343" y="6139"/>
                    </a:cubicBezTo>
                    <a:cubicBezTo>
                      <a:pt x="12738" y="6139"/>
                      <a:pt x="14127" y="6576"/>
                      <a:pt x="15388" y="7444"/>
                    </a:cubicBezTo>
                    <a:cubicBezTo>
                      <a:pt x="16423" y="8148"/>
                      <a:pt x="17341" y="9103"/>
                      <a:pt x="18098" y="10255"/>
                    </a:cubicBezTo>
                    <a:cubicBezTo>
                      <a:pt x="18466" y="10821"/>
                      <a:pt x="18786" y="11435"/>
                      <a:pt x="19064" y="12075"/>
                    </a:cubicBezTo>
                    <a:cubicBezTo>
                      <a:pt x="19096" y="12144"/>
                      <a:pt x="19122" y="12213"/>
                      <a:pt x="19149" y="12284"/>
                    </a:cubicBezTo>
                    <a:cubicBezTo>
                      <a:pt x="20397" y="12272"/>
                      <a:pt x="21641" y="12225"/>
                      <a:pt x="22884" y="12124"/>
                    </a:cubicBezTo>
                    <a:cubicBezTo>
                      <a:pt x="22874" y="12060"/>
                      <a:pt x="22862" y="11996"/>
                      <a:pt x="22852" y="11932"/>
                    </a:cubicBezTo>
                    <a:cubicBezTo>
                      <a:pt x="22729" y="11211"/>
                      <a:pt x="22559" y="10501"/>
                      <a:pt x="22340" y="9807"/>
                    </a:cubicBezTo>
                    <a:cubicBezTo>
                      <a:pt x="21470" y="6958"/>
                      <a:pt x="19976" y="4473"/>
                      <a:pt x="18055" y="2706"/>
                    </a:cubicBezTo>
                    <a:cubicBezTo>
                      <a:pt x="16113" y="923"/>
                      <a:pt x="13753" y="1"/>
                      <a:pt x="11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12;p42"/>
              <p:cNvSpPr/>
              <p:nvPr/>
            </p:nvSpPr>
            <p:spPr>
              <a:xfrm rot="139146">
                <a:off x="1693788" y="4016007"/>
                <a:ext cx="971061" cy="595713"/>
              </a:xfrm>
              <a:custGeom>
                <a:avLst/>
                <a:gdLst/>
                <a:ahLst/>
                <a:cxnLst/>
                <a:rect l="l" t="t" r="r" b="b"/>
                <a:pathLst>
                  <a:path w="32882" h="20172" extrusionOk="0">
                    <a:moveTo>
                      <a:pt x="17168" y="0"/>
                    </a:moveTo>
                    <a:cubicBezTo>
                      <a:pt x="14750" y="0"/>
                      <a:pt x="12333" y="641"/>
                      <a:pt x="10122" y="1925"/>
                    </a:cubicBezTo>
                    <a:cubicBezTo>
                      <a:pt x="6447" y="4058"/>
                      <a:pt x="3389" y="7969"/>
                      <a:pt x="1607" y="12664"/>
                    </a:cubicBezTo>
                    <a:cubicBezTo>
                      <a:pt x="1165" y="13833"/>
                      <a:pt x="796" y="15050"/>
                      <a:pt x="513" y="16292"/>
                    </a:cubicBezTo>
                    <a:cubicBezTo>
                      <a:pt x="236" y="17525"/>
                      <a:pt x="1" y="18981"/>
                      <a:pt x="503" y="20128"/>
                    </a:cubicBezTo>
                    <a:cubicBezTo>
                      <a:pt x="564" y="20130"/>
                      <a:pt x="626" y="20131"/>
                      <a:pt x="688" y="20131"/>
                    </a:cubicBezTo>
                    <a:cubicBezTo>
                      <a:pt x="1640" y="20131"/>
                      <a:pt x="2628" y="19909"/>
                      <a:pt x="3559" y="19739"/>
                    </a:cubicBezTo>
                    <a:cubicBezTo>
                      <a:pt x="3854" y="18912"/>
                      <a:pt x="3992" y="17973"/>
                      <a:pt x="4221" y="17136"/>
                    </a:cubicBezTo>
                    <a:cubicBezTo>
                      <a:pt x="5502" y="12430"/>
                      <a:pt x="8105" y="8263"/>
                      <a:pt x="11547" y="6022"/>
                    </a:cubicBezTo>
                    <a:cubicBezTo>
                      <a:pt x="12667" y="5430"/>
                      <a:pt x="13847" y="5030"/>
                      <a:pt x="15041" y="4826"/>
                    </a:cubicBezTo>
                    <a:lnTo>
                      <a:pt x="15058" y="4826"/>
                    </a:lnTo>
                    <a:cubicBezTo>
                      <a:pt x="18723" y="4838"/>
                      <a:pt x="22340" y="6278"/>
                      <a:pt x="25398" y="8919"/>
                    </a:cubicBezTo>
                    <a:cubicBezTo>
                      <a:pt x="25445" y="8967"/>
                      <a:pt x="25504" y="8978"/>
                      <a:pt x="25551" y="8978"/>
                    </a:cubicBezTo>
                    <a:cubicBezTo>
                      <a:pt x="27233" y="10957"/>
                      <a:pt x="28528" y="13502"/>
                      <a:pt x="29222" y="16346"/>
                    </a:cubicBezTo>
                    <a:cubicBezTo>
                      <a:pt x="29372" y="16949"/>
                      <a:pt x="29489" y="17567"/>
                      <a:pt x="29580" y="18187"/>
                    </a:cubicBezTo>
                    <a:cubicBezTo>
                      <a:pt x="29676" y="18848"/>
                      <a:pt x="29708" y="19531"/>
                      <a:pt x="29879" y="20172"/>
                    </a:cubicBezTo>
                    <a:cubicBezTo>
                      <a:pt x="30845" y="20054"/>
                      <a:pt x="31810" y="19904"/>
                      <a:pt x="32765" y="19712"/>
                    </a:cubicBezTo>
                    <a:cubicBezTo>
                      <a:pt x="32872" y="19024"/>
                      <a:pt x="32882" y="18288"/>
                      <a:pt x="32882" y="17663"/>
                    </a:cubicBezTo>
                    <a:cubicBezTo>
                      <a:pt x="32882" y="16175"/>
                      <a:pt x="32717" y="14644"/>
                      <a:pt x="32381" y="13213"/>
                    </a:cubicBezTo>
                    <a:cubicBezTo>
                      <a:pt x="31037" y="7574"/>
                      <a:pt x="27376" y="3381"/>
                      <a:pt x="23214" y="1391"/>
                    </a:cubicBezTo>
                    <a:cubicBezTo>
                      <a:pt x="21282" y="464"/>
                      <a:pt x="19225" y="0"/>
                      <a:pt x="17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13;p42"/>
              <p:cNvSpPr/>
              <p:nvPr/>
            </p:nvSpPr>
            <p:spPr>
              <a:xfrm rot="139146">
                <a:off x="1761447" y="4155616"/>
                <a:ext cx="833532" cy="462230"/>
              </a:xfrm>
              <a:custGeom>
                <a:avLst/>
                <a:gdLst/>
                <a:ahLst/>
                <a:cxnLst/>
                <a:rect l="l" t="t" r="r" b="b"/>
                <a:pathLst>
                  <a:path w="28225" h="15652" extrusionOk="0">
                    <a:moveTo>
                      <a:pt x="14008" y="0"/>
                    </a:moveTo>
                    <a:cubicBezTo>
                      <a:pt x="10867" y="0"/>
                      <a:pt x="7790" y="1354"/>
                      <a:pt x="5293" y="3856"/>
                    </a:cubicBezTo>
                    <a:cubicBezTo>
                      <a:pt x="4061" y="5088"/>
                      <a:pt x="2978" y="6566"/>
                      <a:pt x="2091" y="8242"/>
                    </a:cubicBezTo>
                    <a:cubicBezTo>
                      <a:pt x="1116" y="10082"/>
                      <a:pt x="321" y="12222"/>
                      <a:pt x="70" y="14457"/>
                    </a:cubicBezTo>
                    <a:cubicBezTo>
                      <a:pt x="43" y="14708"/>
                      <a:pt x="16" y="14964"/>
                      <a:pt x="0" y="15231"/>
                    </a:cubicBezTo>
                    <a:cubicBezTo>
                      <a:pt x="971" y="15060"/>
                      <a:pt x="1921" y="14830"/>
                      <a:pt x="2753" y="14830"/>
                    </a:cubicBezTo>
                    <a:cubicBezTo>
                      <a:pt x="2897" y="14830"/>
                      <a:pt x="3042" y="14836"/>
                      <a:pt x="3191" y="14836"/>
                    </a:cubicBezTo>
                    <a:cubicBezTo>
                      <a:pt x="3367" y="14142"/>
                      <a:pt x="3586" y="13475"/>
                      <a:pt x="3842" y="12830"/>
                    </a:cubicBezTo>
                    <a:cubicBezTo>
                      <a:pt x="4871" y="10247"/>
                      <a:pt x="6482" y="8060"/>
                      <a:pt x="8409" y="6593"/>
                    </a:cubicBezTo>
                    <a:cubicBezTo>
                      <a:pt x="10093" y="5492"/>
                      <a:pt x="11975" y="4921"/>
                      <a:pt x="13861" y="4921"/>
                    </a:cubicBezTo>
                    <a:cubicBezTo>
                      <a:pt x="14688" y="4921"/>
                      <a:pt x="15515" y="5030"/>
                      <a:pt x="16326" y="5253"/>
                    </a:cubicBezTo>
                    <a:cubicBezTo>
                      <a:pt x="19405" y="6097"/>
                      <a:pt x="22121" y="8577"/>
                      <a:pt x="23849" y="12008"/>
                    </a:cubicBezTo>
                    <a:cubicBezTo>
                      <a:pt x="24265" y="12840"/>
                      <a:pt x="24633" y="13726"/>
                      <a:pt x="24921" y="14644"/>
                    </a:cubicBezTo>
                    <a:cubicBezTo>
                      <a:pt x="25023" y="14970"/>
                      <a:pt x="25108" y="15310"/>
                      <a:pt x="25189" y="15652"/>
                    </a:cubicBezTo>
                    <a:cubicBezTo>
                      <a:pt x="26201" y="15588"/>
                      <a:pt x="27216" y="15487"/>
                      <a:pt x="28225" y="15349"/>
                    </a:cubicBezTo>
                    <a:cubicBezTo>
                      <a:pt x="28218" y="15317"/>
                      <a:pt x="28218" y="15285"/>
                      <a:pt x="28213" y="15252"/>
                    </a:cubicBezTo>
                    <a:cubicBezTo>
                      <a:pt x="27968" y="13224"/>
                      <a:pt x="27328" y="11207"/>
                      <a:pt x="26543" y="9431"/>
                    </a:cubicBezTo>
                    <a:cubicBezTo>
                      <a:pt x="25760" y="7676"/>
                      <a:pt x="24761" y="6075"/>
                      <a:pt x="23593" y="4721"/>
                    </a:cubicBezTo>
                    <a:cubicBezTo>
                      <a:pt x="21069" y="1801"/>
                      <a:pt x="17799" y="143"/>
                      <a:pt x="14433" y="9"/>
                    </a:cubicBezTo>
                    <a:cubicBezTo>
                      <a:pt x="14291" y="3"/>
                      <a:pt x="14149" y="0"/>
                      <a:pt x="140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14;p42"/>
              <p:cNvSpPr/>
              <p:nvPr/>
            </p:nvSpPr>
            <p:spPr>
              <a:xfrm rot="139146">
                <a:off x="1977082" y="3931078"/>
                <a:ext cx="755125" cy="677782"/>
              </a:xfrm>
              <a:custGeom>
                <a:avLst/>
                <a:gdLst/>
                <a:ahLst/>
                <a:cxnLst/>
                <a:rect l="l" t="t" r="r" b="b"/>
                <a:pathLst>
                  <a:path w="25570" h="22951" extrusionOk="0">
                    <a:moveTo>
                      <a:pt x="8193" y="0"/>
                    </a:moveTo>
                    <a:cubicBezTo>
                      <a:pt x="5804" y="0"/>
                      <a:pt x="3418" y="424"/>
                      <a:pt x="1170" y="1219"/>
                    </a:cubicBezTo>
                    <a:cubicBezTo>
                      <a:pt x="818" y="1347"/>
                      <a:pt x="482" y="1492"/>
                      <a:pt x="152" y="1662"/>
                    </a:cubicBezTo>
                    <a:cubicBezTo>
                      <a:pt x="1" y="1740"/>
                      <a:pt x="80" y="1962"/>
                      <a:pt x="227" y="1962"/>
                    </a:cubicBezTo>
                    <a:cubicBezTo>
                      <a:pt x="242" y="1962"/>
                      <a:pt x="257" y="1960"/>
                      <a:pt x="274" y="1955"/>
                    </a:cubicBezTo>
                    <a:cubicBezTo>
                      <a:pt x="962" y="1758"/>
                      <a:pt x="1640" y="1512"/>
                      <a:pt x="2334" y="1315"/>
                    </a:cubicBezTo>
                    <a:cubicBezTo>
                      <a:pt x="3011" y="1123"/>
                      <a:pt x="3705" y="963"/>
                      <a:pt x="4398" y="835"/>
                    </a:cubicBezTo>
                    <a:cubicBezTo>
                      <a:pt x="5640" y="602"/>
                      <a:pt x="6902" y="480"/>
                      <a:pt x="8163" y="480"/>
                    </a:cubicBezTo>
                    <a:cubicBezTo>
                      <a:pt x="8262" y="480"/>
                      <a:pt x="8360" y="481"/>
                      <a:pt x="8458" y="483"/>
                    </a:cubicBezTo>
                    <a:cubicBezTo>
                      <a:pt x="11190" y="520"/>
                      <a:pt x="13911" y="1113"/>
                      <a:pt x="16254" y="2563"/>
                    </a:cubicBezTo>
                    <a:cubicBezTo>
                      <a:pt x="18345" y="3855"/>
                      <a:pt x="20057" y="5701"/>
                      <a:pt x="21401" y="7744"/>
                    </a:cubicBezTo>
                    <a:cubicBezTo>
                      <a:pt x="22869" y="9990"/>
                      <a:pt x="23937" y="12504"/>
                      <a:pt x="24528" y="15124"/>
                    </a:cubicBezTo>
                    <a:cubicBezTo>
                      <a:pt x="24833" y="16462"/>
                      <a:pt x="25008" y="17823"/>
                      <a:pt x="25051" y="19194"/>
                    </a:cubicBezTo>
                    <a:cubicBezTo>
                      <a:pt x="25072" y="19834"/>
                      <a:pt x="25099" y="20502"/>
                      <a:pt x="25013" y="21142"/>
                    </a:cubicBezTo>
                    <a:cubicBezTo>
                      <a:pt x="24944" y="21706"/>
                      <a:pt x="24710" y="22310"/>
                      <a:pt x="24107" y="22470"/>
                    </a:cubicBezTo>
                    <a:cubicBezTo>
                      <a:pt x="24034" y="22489"/>
                      <a:pt x="23959" y="22500"/>
                      <a:pt x="23884" y="22500"/>
                    </a:cubicBezTo>
                    <a:cubicBezTo>
                      <a:pt x="23736" y="22500"/>
                      <a:pt x="23591" y="22457"/>
                      <a:pt x="23477" y="22358"/>
                    </a:cubicBezTo>
                    <a:cubicBezTo>
                      <a:pt x="23428" y="22317"/>
                      <a:pt x="23375" y="22299"/>
                      <a:pt x="23324" y="22299"/>
                    </a:cubicBezTo>
                    <a:cubicBezTo>
                      <a:pt x="23140" y="22299"/>
                      <a:pt x="22981" y="22528"/>
                      <a:pt x="23157" y="22678"/>
                    </a:cubicBezTo>
                    <a:cubicBezTo>
                      <a:pt x="23372" y="22866"/>
                      <a:pt x="23633" y="22950"/>
                      <a:pt x="23898" y="22950"/>
                    </a:cubicBezTo>
                    <a:cubicBezTo>
                      <a:pt x="24146" y="22950"/>
                      <a:pt x="24397" y="22876"/>
                      <a:pt x="24619" y="22742"/>
                    </a:cubicBezTo>
                    <a:cubicBezTo>
                      <a:pt x="25174" y="22411"/>
                      <a:pt x="25398" y="21782"/>
                      <a:pt x="25478" y="21174"/>
                    </a:cubicBezTo>
                    <a:cubicBezTo>
                      <a:pt x="25569" y="20485"/>
                      <a:pt x="25553" y="19776"/>
                      <a:pt x="25526" y="19082"/>
                    </a:cubicBezTo>
                    <a:cubicBezTo>
                      <a:pt x="25499" y="18372"/>
                      <a:pt x="25441" y="17663"/>
                      <a:pt x="25345" y="16958"/>
                    </a:cubicBezTo>
                    <a:cubicBezTo>
                      <a:pt x="24961" y="14120"/>
                      <a:pt x="24033" y="11362"/>
                      <a:pt x="22639" y="8860"/>
                    </a:cubicBezTo>
                    <a:cubicBezTo>
                      <a:pt x="21359" y="6570"/>
                      <a:pt x="19684" y="4474"/>
                      <a:pt x="17582" y="2889"/>
                    </a:cubicBezTo>
                    <a:cubicBezTo>
                      <a:pt x="15319" y="1187"/>
                      <a:pt x="12625" y="296"/>
                      <a:pt x="9819" y="67"/>
                    </a:cubicBezTo>
                    <a:cubicBezTo>
                      <a:pt x="9278" y="22"/>
                      <a:pt x="8735" y="0"/>
                      <a:pt x="8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15;p42"/>
              <p:cNvSpPr/>
              <p:nvPr/>
            </p:nvSpPr>
            <p:spPr>
              <a:xfrm rot="139146">
                <a:off x="1755117" y="4146967"/>
                <a:ext cx="844872" cy="480008"/>
              </a:xfrm>
              <a:custGeom>
                <a:avLst/>
                <a:gdLst/>
                <a:ahLst/>
                <a:cxnLst/>
                <a:rect l="l" t="t" r="r" b="b"/>
                <a:pathLst>
                  <a:path w="28609" h="16254" extrusionOk="0">
                    <a:moveTo>
                      <a:pt x="14425" y="1"/>
                    </a:moveTo>
                    <a:cubicBezTo>
                      <a:pt x="12882" y="1"/>
                      <a:pt x="11343" y="327"/>
                      <a:pt x="9919" y="898"/>
                    </a:cubicBezTo>
                    <a:cubicBezTo>
                      <a:pt x="6723" y="2184"/>
                      <a:pt x="4194" y="4649"/>
                      <a:pt x="2492" y="7611"/>
                    </a:cubicBezTo>
                    <a:cubicBezTo>
                      <a:pt x="1645" y="9088"/>
                      <a:pt x="988" y="10684"/>
                      <a:pt x="508" y="12316"/>
                    </a:cubicBezTo>
                    <a:cubicBezTo>
                      <a:pt x="385" y="12721"/>
                      <a:pt x="278" y="13132"/>
                      <a:pt x="177" y="13543"/>
                    </a:cubicBezTo>
                    <a:cubicBezTo>
                      <a:pt x="86" y="13922"/>
                      <a:pt x="1" y="14317"/>
                      <a:pt x="54" y="14706"/>
                    </a:cubicBezTo>
                    <a:cubicBezTo>
                      <a:pt x="102" y="15069"/>
                      <a:pt x="289" y="15410"/>
                      <a:pt x="620" y="15592"/>
                    </a:cubicBezTo>
                    <a:cubicBezTo>
                      <a:pt x="809" y="15696"/>
                      <a:pt x="1018" y="15736"/>
                      <a:pt x="1228" y="15736"/>
                    </a:cubicBezTo>
                    <a:cubicBezTo>
                      <a:pt x="1363" y="15736"/>
                      <a:pt x="1498" y="15720"/>
                      <a:pt x="1628" y="15693"/>
                    </a:cubicBezTo>
                    <a:cubicBezTo>
                      <a:pt x="1990" y="15614"/>
                      <a:pt x="2332" y="15448"/>
                      <a:pt x="2658" y="15267"/>
                    </a:cubicBezTo>
                    <a:cubicBezTo>
                      <a:pt x="2867" y="15149"/>
                      <a:pt x="2740" y="14858"/>
                      <a:pt x="2543" y="14858"/>
                    </a:cubicBezTo>
                    <a:cubicBezTo>
                      <a:pt x="2508" y="14858"/>
                      <a:pt x="2471" y="14867"/>
                      <a:pt x="2434" y="14888"/>
                    </a:cubicBezTo>
                    <a:cubicBezTo>
                      <a:pt x="2130" y="15056"/>
                      <a:pt x="1641" y="15302"/>
                      <a:pt x="1221" y="15302"/>
                    </a:cubicBezTo>
                    <a:cubicBezTo>
                      <a:pt x="977" y="15302"/>
                      <a:pt x="756" y="15219"/>
                      <a:pt x="609" y="14989"/>
                    </a:cubicBezTo>
                    <a:cubicBezTo>
                      <a:pt x="422" y="14690"/>
                      <a:pt x="476" y="14290"/>
                      <a:pt x="545" y="13964"/>
                    </a:cubicBezTo>
                    <a:cubicBezTo>
                      <a:pt x="620" y="13580"/>
                      <a:pt x="727" y="13201"/>
                      <a:pt x="828" y="12823"/>
                    </a:cubicBezTo>
                    <a:cubicBezTo>
                      <a:pt x="1261" y="11275"/>
                      <a:pt x="1837" y="9776"/>
                      <a:pt x="2594" y="8357"/>
                    </a:cubicBezTo>
                    <a:cubicBezTo>
                      <a:pt x="4098" y="5545"/>
                      <a:pt x="6318" y="3150"/>
                      <a:pt x="9205" y="1741"/>
                    </a:cubicBezTo>
                    <a:cubicBezTo>
                      <a:pt x="10608" y="1053"/>
                      <a:pt x="12145" y="610"/>
                      <a:pt x="13702" y="509"/>
                    </a:cubicBezTo>
                    <a:cubicBezTo>
                      <a:pt x="13932" y="494"/>
                      <a:pt x="14161" y="487"/>
                      <a:pt x="14390" y="487"/>
                    </a:cubicBezTo>
                    <a:cubicBezTo>
                      <a:pt x="15697" y="487"/>
                      <a:pt x="16984" y="731"/>
                      <a:pt x="18210" y="1208"/>
                    </a:cubicBezTo>
                    <a:cubicBezTo>
                      <a:pt x="21160" y="2344"/>
                      <a:pt x="23524" y="4666"/>
                      <a:pt x="25152" y="7338"/>
                    </a:cubicBezTo>
                    <a:cubicBezTo>
                      <a:pt x="26026" y="8773"/>
                      <a:pt x="26715" y="10327"/>
                      <a:pt x="27280" y="11905"/>
                    </a:cubicBezTo>
                    <a:cubicBezTo>
                      <a:pt x="27563" y="12706"/>
                      <a:pt x="27830" y="13511"/>
                      <a:pt x="28048" y="14333"/>
                    </a:cubicBezTo>
                    <a:cubicBezTo>
                      <a:pt x="28156" y="14733"/>
                      <a:pt x="28193" y="15128"/>
                      <a:pt x="27894" y="15454"/>
                    </a:cubicBezTo>
                    <a:cubicBezTo>
                      <a:pt x="27638" y="15730"/>
                      <a:pt x="27264" y="15865"/>
                      <a:pt x="26890" y="15885"/>
                    </a:cubicBezTo>
                    <a:cubicBezTo>
                      <a:pt x="26841" y="15888"/>
                      <a:pt x="26792" y="15889"/>
                      <a:pt x="26743" y="15889"/>
                    </a:cubicBezTo>
                    <a:cubicBezTo>
                      <a:pt x="26316" y="15889"/>
                      <a:pt x="25887" y="15791"/>
                      <a:pt x="25472" y="15710"/>
                    </a:cubicBezTo>
                    <a:cubicBezTo>
                      <a:pt x="25462" y="15708"/>
                      <a:pt x="25453" y="15707"/>
                      <a:pt x="25444" y="15707"/>
                    </a:cubicBezTo>
                    <a:cubicBezTo>
                      <a:pt x="25316" y="15707"/>
                      <a:pt x="25278" y="15883"/>
                      <a:pt x="25408" y="15934"/>
                    </a:cubicBezTo>
                    <a:cubicBezTo>
                      <a:pt x="25862" y="16106"/>
                      <a:pt x="26365" y="16253"/>
                      <a:pt x="26855" y="16253"/>
                    </a:cubicBezTo>
                    <a:cubicBezTo>
                      <a:pt x="27243" y="16253"/>
                      <a:pt x="27623" y="16160"/>
                      <a:pt x="27963" y="15912"/>
                    </a:cubicBezTo>
                    <a:cubicBezTo>
                      <a:pt x="28246" y="15705"/>
                      <a:pt x="28471" y="15410"/>
                      <a:pt x="28528" y="15058"/>
                    </a:cubicBezTo>
                    <a:cubicBezTo>
                      <a:pt x="28609" y="14605"/>
                      <a:pt x="28427" y="14136"/>
                      <a:pt x="28311" y="13708"/>
                    </a:cubicBezTo>
                    <a:cubicBezTo>
                      <a:pt x="27814" y="11964"/>
                      <a:pt x="27227" y="10256"/>
                      <a:pt x="26415" y="8635"/>
                    </a:cubicBezTo>
                    <a:cubicBezTo>
                      <a:pt x="24890" y="5582"/>
                      <a:pt x="22601" y="2841"/>
                      <a:pt x="19528" y="1272"/>
                    </a:cubicBezTo>
                    <a:cubicBezTo>
                      <a:pt x="18060" y="525"/>
                      <a:pt x="16455" y="71"/>
                      <a:pt x="14807" y="7"/>
                    </a:cubicBezTo>
                    <a:cubicBezTo>
                      <a:pt x="14679" y="3"/>
                      <a:pt x="14552" y="1"/>
                      <a:pt x="144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16;p42"/>
              <p:cNvSpPr/>
              <p:nvPr/>
            </p:nvSpPr>
            <p:spPr>
              <a:xfrm rot="139146">
                <a:off x="1995792" y="4294421"/>
                <a:ext cx="513733" cy="345934"/>
              </a:xfrm>
              <a:custGeom>
                <a:avLst/>
                <a:gdLst/>
                <a:ahLst/>
                <a:cxnLst/>
                <a:rect l="l" t="t" r="r" b="b"/>
                <a:pathLst>
                  <a:path w="17396" h="11714" extrusionOk="0">
                    <a:moveTo>
                      <a:pt x="5691" y="0"/>
                    </a:moveTo>
                    <a:cubicBezTo>
                      <a:pt x="5464" y="0"/>
                      <a:pt x="5236" y="9"/>
                      <a:pt x="5007" y="29"/>
                    </a:cubicBezTo>
                    <a:cubicBezTo>
                      <a:pt x="3208" y="182"/>
                      <a:pt x="1341" y="919"/>
                      <a:pt x="135" y="2307"/>
                    </a:cubicBezTo>
                    <a:cubicBezTo>
                      <a:pt x="0" y="2462"/>
                      <a:pt x="136" y="2668"/>
                      <a:pt x="293" y="2668"/>
                    </a:cubicBezTo>
                    <a:cubicBezTo>
                      <a:pt x="341" y="2668"/>
                      <a:pt x="390" y="2649"/>
                      <a:pt x="434" y="2605"/>
                    </a:cubicBezTo>
                    <a:cubicBezTo>
                      <a:pt x="1501" y="1506"/>
                      <a:pt x="2846" y="812"/>
                      <a:pt x="4355" y="551"/>
                    </a:cubicBezTo>
                    <a:cubicBezTo>
                      <a:pt x="4787" y="475"/>
                      <a:pt x="5223" y="439"/>
                      <a:pt x="5657" y="439"/>
                    </a:cubicBezTo>
                    <a:cubicBezTo>
                      <a:pt x="6791" y="439"/>
                      <a:pt x="7920" y="685"/>
                      <a:pt x="8976" y="1117"/>
                    </a:cubicBezTo>
                    <a:cubicBezTo>
                      <a:pt x="12124" y="2408"/>
                      <a:pt x="14365" y="5171"/>
                      <a:pt x="15923" y="8106"/>
                    </a:cubicBezTo>
                    <a:cubicBezTo>
                      <a:pt x="16147" y="8532"/>
                      <a:pt x="16365" y="8965"/>
                      <a:pt x="16573" y="9397"/>
                    </a:cubicBezTo>
                    <a:cubicBezTo>
                      <a:pt x="16771" y="9797"/>
                      <a:pt x="17000" y="10309"/>
                      <a:pt x="16734" y="10736"/>
                    </a:cubicBezTo>
                    <a:cubicBezTo>
                      <a:pt x="16541" y="11051"/>
                      <a:pt x="16152" y="11226"/>
                      <a:pt x="15789" y="11253"/>
                    </a:cubicBezTo>
                    <a:cubicBezTo>
                      <a:pt x="15744" y="11256"/>
                      <a:pt x="15698" y="11258"/>
                      <a:pt x="15653" y="11258"/>
                    </a:cubicBezTo>
                    <a:cubicBezTo>
                      <a:pt x="15445" y="11258"/>
                      <a:pt x="15232" y="11228"/>
                      <a:pt x="15032" y="11184"/>
                    </a:cubicBezTo>
                    <a:cubicBezTo>
                      <a:pt x="14759" y="11125"/>
                      <a:pt x="14482" y="11078"/>
                      <a:pt x="14215" y="11002"/>
                    </a:cubicBezTo>
                    <a:cubicBezTo>
                      <a:pt x="14204" y="10999"/>
                      <a:pt x="14194" y="10998"/>
                      <a:pt x="14183" y="10998"/>
                    </a:cubicBezTo>
                    <a:cubicBezTo>
                      <a:pt x="14067" y="10998"/>
                      <a:pt x="13992" y="11179"/>
                      <a:pt x="14119" y="11238"/>
                    </a:cubicBezTo>
                    <a:cubicBezTo>
                      <a:pt x="14338" y="11339"/>
                      <a:pt x="14540" y="11467"/>
                      <a:pt x="14776" y="11546"/>
                    </a:cubicBezTo>
                    <a:cubicBezTo>
                      <a:pt x="15005" y="11627"/>
                      <a:pt x="15244" y="11686"/>
                      <a:pt x="15490" y="11706"/>
                    </a:cubicBezTo>
                    <a:cubicBezTo>
                      <a:pt x="15547" y="11711"/>
                      <a:pt x="15604" y="11713"/>
                      <a:pt x="15662" y="11713"/>
                    </a:cubicBezTo>
                    <a:cubicBezTo>
                      <a:pt x="16008" y="11713"/>
                      <a:pt x="16356" y="11629"/>
                      <a:pt x="16653" y="11450"/>
                    </a:cubicBezTo>
                    <a:cubicBezTo>
                      <a:pt x="16973" y="11258"/>
                      <a:pt x="17229" y="10950"/>
                      <a:pt x="17305" y="10576"/>
                    </a:cubicBezTo>
                    <a:cubicBezTo>
                      <a:pt x="17396" y="10101"/>
                      <a:pt x="17219" y="9642"/>
                      <a:pt x="17017" y="9221"/>
                    </a:cubicBezTo>
                    <a:cubicBezTo>
                      <a:pt x="16226" y="7556"/>
                      <a:pt x="15261" y="5939"/>
                      <a:pt x="14092" y="4515"/>
                    </a:cubicBezTo>
                    <a:cubicBezTo>
                      <a:pt x="12035" y="2003"/>
                      <a:pt x="9010" y="0"/>
                      <a:pt x="56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282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2"/>
          <p:cNvSpPr txBox="1">
            <a:spLocks noGrp="1"/>
          </p:cNvSpPr>
          <p:nvPr>
            <p:ph type="title"/>
          </p:nvPr>
        </p:nvSpPr>
        <p:spPr>
          <a:xfrm>
            <a:off x="864796" y="409982"/>
            <a:ext cx="4496191" cy="14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latin typeface="Bahnschrift" panose="020B0502040204020203" pitchFamily="34" charset="0"/>
              </a:rPr>
              <a:t>Как сохранить наш город красивым?</a:t>
            </a:r>
            <a:endParaRPr sz="3500" dirty="0">
              <a:latin typeface="Bahnschrift" panose="020B0502040204020203" pitchFamily="34" charset="0"/>
            </a:endParaRPr>
          </a:p>
        </p:txBody>
      </p:sp>
      <p:sp>
        <p:nvSpPr>
          <p:cNvPr id="569" name="Google Shape;569;p42"/>
          <p:cNvSpPr txBox="1">
            <a:spLocks noGrp="1"/>
          </p:cNvSpPr>
          <p:nvPr>
            <p:ph type="subTitle" idx="1"/>
          </p:nvPr>
        </p:nvSpPr>
        <p:spPr>
          <a:xfrm>
            <a:off x="77372" y="1729822"/>
            <a:ext cx="3404383" cy="2000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Bahnschrift" panose="020B0502040204020203" pitchFamily="34" charset="0"/>
              </a:rPr>
              <a:t>Все мы можем создавать красоту. Помогать взрослым убираться в квартире и рядом с домом, сажать деревья, ухаживать за постройками, например, покрасить или починить лавочку возле подъезда.</a:t>
            </a:r>
            <a:endParaRPr dirty="0">
              <a:latin typeface="Bahnschrif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37" y="142919"/>
            <a:ext cx="2454297" cy="2064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06" y="2343290"/>
            <a:ext cx="2800209" cy="2800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16" y="1729822"/>
            <a:ext cx="3142488" cy="298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58"/>
          <p:cNvSpPr txBox="1">
            <a:spLocks noGrp="1"/>
          </p:cNvSpPr>
          <p:nvPr>
            <p:ph type="title"/>
          </p:nvPr>
        </p:nvSpPr>
        <p:spPr>
          <a:xfrm>
            <a:off x="0" y="1108454"/>
            <a:ext cx="5092504" cy="21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atin typeface="Bahnschrift" panose="020B0502040204020203" pitchFamily="34" charset="0"/>
              </a:rPr>
              <a:t>Давайте запомним главное правило: берегите все вокруг, и тогда жизнь будет приятной и радостной! </a:t>
            </a:r>
            <a:endParaRPr sz="3200" dirty="0">
              <a:latin typeface="Bahnschrift" panose="020B0502040204020203" pitchFamily="34" charset="0"/>
            </a:endParaRPr>
          </a:p>
        </p:txBody>
      </p:sp>
      <p:sp>
        <p:nvSpPr>
          <p:cNvPr id="1497" name="Google Shape;1497;p58"/>
          <p:cNvSpPr/>
          <p:nvPr/>
        </p:nvSpPr>
        <p:spPr>
          <a:xfrm rot="-4777394" flipH="1">
            <a:off x="6737524" y="349301"/>
            <a:ext cx="3752365" cy="1832789"/>
          </a:xfrm>
          <a:custGeom>
            <a:avLst/>
            <a:gdLst/>
            <a:ahLst/>
            <a:cxnLst/>
            <a:rect l="l" t="t" r="r" b="b"/>
            <a:pathLst>
              <a:path w="30049" h="14677" extrusionOk="0">
                <a:moveTo>
                  <a:pt x="13553" y="1"/>
                </a:moveTo>
                <a:cubicBezTo>
                  <a:pt x="12168" y="1"/>
                  <a:pt x="10785" y="163"/>
                  <a:pt x="9440" y="486"/>
                </a:cubicBezTo>
                <a:cubicBezTo>
                  <a:pt x="7852" y="867"/>
                  <a:pt x="6315" y="1470"/>
                  <a:pt x="4899" y="2282"/>
                </a:cubicBezTo>
                <a:cubicBezTo>
                  <a:pt x="3520" y="3072"/>
                  <a:pt x="2168" y="4052"/>
                  <a:pt x="1244" y="5366"/>
                </a:cubicBezTo>
                <a:cubicBezTo>
                  <a:pt x="399" y="6564"/>
                  <a:pt x="0" y="8077"/>
                  <a:pt x="413" y="9513"/>
                </a:cubicBezTo>
                <a:cubicBezTo>
                  <a:pt x="603" y="10177"/>
                  <a:pt x="976" y="10790"/>
                  <a:pt x="1514" y="11226"/>
                </a:cubicBezTo>
                <a:cubicBezTo>
                  <a:pt x="2136" y="11737"/>
                  <a:pt x="2916" y="11997"/>
                  <a:pt x="3692" y="12179"/>
                </a:cubicBezTo>
                <a:cubicBezTo>
                  <a:pt x="4598" y="12392"/>
                  <a:pt x="5517" y="12559"/>
                  <a:pt x="6431" y="12726"/>
                </a:cubicBezTo>
                <a:cubicBezTo>
                  <a:pt x="7402" y="12908"/>
                  <a:pt x="8372" y="13075"/>
                  <a:pt x="9343" y="13232"/>
                </a:cubicBezTo>
                <a:cubicBezTo>
                  <a:pt x="11270" y="13538"/>
                  <a:pt x="13201" y="13799"/>
                  <a:pt x="15138" y="14012"/>
                </a:cubicBezTo>
                <a:cubicBezTo>
                  <a:pt x="17089" y="14226"/>
                  <a:pt x="19043" y="14389"/>
                  <a:pt x="20998" y="14509"/>
                </a:cubicBezTo>
                <a:cubicBezTo>
                  <a:pt x="21973" y="14565"/>
                  <a:pt x="22944" y="14612"/>
                  <a:pt x="23919" y="14644"/>
                </a:cubicBezTo>
                <a:cubicBezTo>
                  <a:pt x="24350" y="14659"/>
                  <a:pt x="24784" y="14676"/>
                  <a:pt x="25216" y="14676"/>
                </a:cubicBezTo>
                <a:cubicBezTo>
                  <a:pt x="25733" y="14676"/>
                  <a:pt x="26250" y="14651"/>
                  <a:pt x="26761" y="14565"/>
                </a:cubicBezTo>
                <a:cubicBezTo>
                  <a:pt x="28257" y="14318"/>
                  <a:pt x="29757" y="13381"/>
                  <a:pt x="29952" y="11755"/>
                </a:cubicBezTo>
                <a:cubicBezTo>
                  <a:pt x="30049" y="10943"/>
                  <a:pt x="29798" y="10126"/>
                  <a:pt x="29450" y="9401"/>
                </a:cubicBezTo>
                <a:cubicBezTo>
                  <a:pt x="29097" y="8673"/>
                  <a:pt x="28623" y="8008"/>
                  <a:pt x="28126" y="7376"/>
                </a:cubicBezTo>
                <a:cubicBezTo>
                  <a:pt x="27160" y="6151"/>
                  <a:pt x="26037" y="5055"/>
                  <a:pt x="24797" y="4108"/>
                </a:cubicBezTo>
                <a:cubicBezTo>
                  <a:pt x="24240" y="3690"/>
                  <a:pt x="23664" y="3300"/>
                  <a:pt x="23064" y="2946"/>
                </a:cubicBezTo>
                <a:cubicBezTo>
                  <a:pt x="23051" y="2938"/>
                  <a:pt x="23042" y="2929"/>
                  <a:pt x="23028" y="2919"/>
                </a:cubicBezTo>
                <a:cubicBezTo>
                  <a:pt x="21783" y="2074"/>
                  <a:pt x="20423" y="1391"/>
                  <a:pt x="19002" y="899"/>
                </a:cubicBezTo>
                <a:cubicBezTo>
                  <a:pt x="17488" y="379"/>
                  <a:pt x="15899" y="87"/>
                  <a:pt x="14302" y="17"/>
                </a:cubicBezTo>
                <a:cubicBezTo>
                  <a:pt x="14053" y="6"/>
                  <a:pt x="13803" y="1"/>
                  <a:pt x="135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58"/>
          <p:cNvSpPr/>
          <p:nvPr/>
        </p:nvSpPr>
        <p:spPr>
          <a:xfrm rot="-9915386">
            <a:off x="6304948" y="-97861"/>
            <a:ext cx="3761499" cy="1877724"/>
          </a:xfrm>
          <a:custGeom>
            <a:avLst/>
            <a:gdLst/>
            <a:ahLst/>
            <a:cxnLst/>
            <a:rect l="l" t="t" r="r" b="b"/>
            <a:pathLst>
              <a:path w="150456" h="75107" extrusionOk="0">
                <a:moveTo>
                  <a:pt x="0" y="36455"/>
                </a:moveTo>
                <a:cubicBezTo>
                  <a:pt x="1616" y="23532"/>
                  <a:pt x="9772" y="9875"/>
                  <a:pt x="21206" y="3638"/>
                </a:cubicBezTo>
                <a:cubicBezTo>
                  <a:pt x="30661" y="-1520"/>
                  <a:pt x="43696" y="-782"/>
                  <a:pt x="53518" y="3638"/>
                </a:cubicBezTo>
                <a:cubicBezTo>
                  <a:pt x="71638" y="11792"/>
                  <a:pt x="71850" y="38932"/>
                  <a:pt x="79772" y="57155"/>
                </a:cubicBezTo>
                <a:cubicBezTo>
                  <a:pt x="82619" y="63703"/>
                  <a:pt x="88734" y="68734"/>
                  <a:pt x="94919" y="72302"/>
                </a:cubicBezTo>
                <a:cubicBezTo>
                  <a:pt x="101479" y="76086"/>
                  <a:pt x="111018" y="75980"/>
                  <a:pt x="117638" y="72302"/>
                </a:cubicBezTo>
                <a:cubicBezTo>
                  <a:pt x="125763" y="67788"/>
                  <a:pt x="127501" y="54540"/>
                  <a:pt x="136319" y="51601"/>
                </a:cubicBezTo>
                <a:cubicBezTo>
                  <a:pt x="140835" y="50096"/>
                  <a:pt x="145788" y="52687"/>
                  <a:pt x="150456" y="5362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pic>
        <p:nvPicPr>
          <p:cNvPr id="3" name="Рисунок 2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8" r="24838"/>
          <a:stretch>
            <a:fillRect/>
          </a:stretch>
        </p:blipFill>
        <p:spPr>
          <a:xfrm>
            <a:off x="4926739" y="756983"/>
            <a:ext cx="3702475" cy="37024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elcome to Kindergarten Class by Slidesgo">
  <a:themeElements>
    <a:clrScheme name="Simple Light">
      <a:dk1>
        <a:srgbClr val="FFEED4"/>
      </a:dk1>
      <a:lt1>
        <a:srgbClr val="FF7550"/>
      </a:lt1>
      <a:dk2>
        <a:srgbClr val="332623"/>
      </a:dk2>
      <a:lt2>
        <a:srgbClr val="60BFB2"/>
      </a:lt2>
      <a:accent1>
        <a:srgbClr val="FFB53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6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180</Words>
  <Application>Microsoft Office PowerPoint</Application>
  <PresentationFormat>Экран (16:9)</PresentationFormat>
  <Paragraphs>17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Bowlby One SC</vt:lpstr>
      <vt:lpstr>Bahnschrift SemiBold</vt:lpstr>
      <vt:lpstr>Baloo 2</vt:lpstr>
      <vt:lpstr>Bahnschrift</vt:lpstr>
      <vt:lpstr>Welcome to Kindergarten Class by Slidesgo</vt:lpstr>
      <vt:lpstr>Почему нужно любить и охранять нашу улицу и город?</vt:lpstr>
      <vt:lpstr>Что такое вандализм?</vt:lpstr>
      <vt:lpstr>Кто совершает вандализм?</vt:lpstr>
      <vt:lpstr>Почему это плохо?</vt:lpstr>
      <vt:lpstr>Как сохранить наш город красивым?</vt:lpstr>
      <vt:lpstr>Давайте запомним главное правило: берегите все вокруг, и тогда жизнь будет приятной и радостной!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нужно любить и охранять нашу улицу и город?</dc:title>
  <dc:creator>Tanya</dc:creator>
  <cp:lastModifiedBy>Tanya</cp:lastModifiedBy>
  <cp:revision>5</cp:revision>
  <dcterms:modified xsi:type="dcterms:W3CDTF">2025-07-17T20:11:46Z</dcterms:modified>
</cp:coreProperties>
</file>